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8" r:id="rId5"/>
    <p:sldId id="259" r:id="rId6"/>
    <p:sldId id="266" r:id="rId7"/>
    <p:sldId id="262" r:id="rId8"/>
    <p:sldId id="263" r:id="rId9"/>
    <p:sldId id="264" r:id="rId10"/>
    <p:sldId id="271" r:id="rId11"/>
    <p:sldId id="273" r:id="rId12"/>
    <p:sldId id="267" r:id="rId13"/>
  </p:sldIdLst>
  <p:sldSz cx="39599870" cy="14399895"/>
  <p:notesSz cx="6857365" cy="9143365"/>
  <p:kinsoku lang="zh-CN" invalStChars="!%),.:;?]}¨·ˇˉ་―‖’”…‰∶、。〃々〉》」』】〕〗！＂＇％），．：；？］｀｜｝～￠" invalEndChars="([{·‘“〈《「『【〔〖（．［｛￡￥"/>
  <p:defaultTextStyle>
    <a:defPPr>
      <a:defRPr lang="zh-CN"/>
    </a:defPPr>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vl2pPr marL="4572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2pPr>
    <a:lvl3pPr marL="9144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3pPr>
    <a:lvl4pPr marL="13716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4pPr>
    <a:lvl5pPr marL="18288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5pPr>
    <a:lvl6pPr marL="22860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6pPr>
    <a:lvl7pPr marL="27432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7pPr>
    <a:lvl8pPr marL="32004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8pPr>
    <a:lvl9pPr marL="32004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E5B"/>
    <a:srgbClr val="C81209"/>
    <a:srgbClr val="BA0000"/>
    <a:srgbClr val="AC5107"/>
    <a:srgbClr val="FF6A60"/>
    <a:srgbClr val="13742F"/>
    <a:srgbClr val="6FA979"/>
    <a:srgbClr val="BA6B04"/>
    <a:srgbClr val="FE0101"/>
    <a:srgbClr val="3D90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83" autoAdjust="0"/>
    <p:restoredTop sz="99500"/>
  </p:normalViewPr>
  <p:slideViewPr>
    <p:cSldViewPr>
      <p:cViewPr>
        <p:scale>
          <a:sx n="75" d="100"/>
          <a:sy n="75" d="100"/>
        </p:scale>
        <p:origin x="0" y="0"/>
      </p:cViewPr>
      <p:guideLst>
        <p:guide orient="horz" pos="6452"/>
        <p:guide orient="horz" pos="1288"/>
        <p:guide pos="2404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7" d="100"/>
          <a:sy n="57" d="100"/>
        </p:scale>
        <p:origin x="0" y="0"/>
      </p:cViewPr>
      <p:guideLst/>
    </p:cSldViewPr>
  </p:notesViewPr>
  <p:gridSpacing cx="72009" cy="72009"/>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D43E2F6-6D80-4854-BC52-D9AF474D571C}" type="doc">
      <dgm:prSet qsTypeId="urn:microsoft.com/office/officeart/2005/8/quickstyle/simple1"/>
      <dgm:spPr/>
      <dgm:t>
        <a:bodyPr/>
        <a:p>
          <a:endParaRPr altLang="en-US"/>
        </a:p>
      </dgm:t>
    </dgm:pt>
    <dgm:pt modelId="{365B8B71-D867-4309-AB40-6D90F6837A00}">
      <dgm:prSet phldr="0" custT="1"/>
      <dgm:spPr/>
      <dgm:t>
        <a:bodyPr vert="horz" wrap="square"/>
        <a:p>
          <a:pPr>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1.</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纳入年度绩效考核体系</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
          </a:r>
          <a:endParaRPr lang="zh-CN" sz="5400" b="0" i="0" u="none" baseline="0">
            <a:latin typeface="方正公文小标宋" panose="02000000000000000000" charset="-122"/>
            <a:ea typeface="方正公文小标宋" panose="02000000000000000000" charset="-122"/>
            <a:cs typeface="方正公文小标宋" panose="02000000000000000000" charset="-122"/>
            <a:rtl val="0"/>
          </a:endParaRPr>
        </a:p>
      </dgm:t>
    </dgm:pt>
    <dgm:pt modelId="{C30DF597-1C52-4C92-877B-E963CFA9661E}" cxnId="{14C804C1-CE93-484F-876A-75B5E6200D70}" type="parTrans">
      <dgm:prSet/>
      <dgm:spPr/>
    </dgm:pt>
    <dgm:pt modelId="{8013ECE8-0AF0-4AA5-81DE-C203BFE7A705}" cxnId="{14C804C1-CE93-484F-876A-75B5E6200D70}" type="sibTrans">
      <dgm:prSet/>
      <dgm:spPr/>
    </dgm:pt>
    <dgm:pt modelId="{215C119F-1D76-439B-9ED5-025F1FC83348}">
      <dgm:prSet phldr="0" custT="1"/>
      <dgm:spPr/>
      <dgm:t>
        <a:bodyPr vert="horz" wrap="square"/>
        <a:p>
          <a:pPr>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2.</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建立健全日常监测</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
          </a:r>
          <a:endParaRPr lang="zh-CN" sz="5400" b="0" i="0" u="none" baseline="0">
            <a:latin typeface="方正公文小标宋" panose="02000000000000000000" charset="-122"/>
            <a:ea typeface="方正公文小标宋" panose="02000000000000000000" charset="-122"/>
            <a:cs typeface="方正公文小标宋" panose="02000000000000000000" charset="-122"/>
            <a:rtl val="0"/>
          </a:endParaRPr>
        </a:p>
      </dgm:t>
    </dgm:pt>
    <dgm:pt modelId="{A5396453-ADB2-4166-A6AF-EAA9E83B37E6}" cxnId="{B4297A89-394C-4D9A-8570-FF577F9CD66B}" type="parTrans">
      <dgm:prSet/>
      <dgm:spPr/>
    </dgm:pt>
    <dgm:pt modelId="{5BAD0E49-CACD-454F-94EE-745FD3E2806C}" cxnId="{B4297A89-394C-4D9A-8570-FF577F9CD66B}" type="sibTrans">
      <dgm:prSet/>
      <dgm:spPr/>
    </dgm:pt>
    <dgm:pt modelId="{92DC76CF-A617-42EC-BA8E-21529B5BFD9E}">
      <dgm:prSet phldr="0" custT="1"/>
      <dgm:spPr/>
      <dgm:t>
        <a:bodyPr vert="horz" wrap="square"/>
        <a:p>
          <a:pPr>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3.</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加强政务公开队伍建设和人才培养</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
          </a:r>
          <a:endParaRPr lang="zh-CN" sz="5400" b="0" i="0" u="none" baseline="0">
            <a:latin typeface="方正公文小标宋" panose="02000000000000000000" charset="-122"/>
            <a:ea typeface="方正公文小标宋" panose="02000000000000000000" charset="-122"/>
            <a:cs typeface="方正公文小标宋" panose="02000000000000000000" charset="-122"/>
            <a:rtl val="0"/>
          </a:endParaRPr>
        </a:p>
      </dgm:t>
    </dgm:pt>
    <dgm:pt modelId="{F680F56B-9B9C-4097-9696-D1131868A6BE}" cxnId="{E2B7D8AF-4AD8-4D24-BFE4-7B4C421B15DC}" type="parTrans">
      <dgm:prSet/>
      <dgm:spPr/>
    </dgm:pt>
    <dgm:pt modelId="{C663888E-8A22-49AF-B15D-8275F60A0546}" cxnId="{E2B7D8AF-4AD8-4D24-BFE4-7B4C421B15DC}" type="sibTrans">
      <dgm:prSet/>
      <dgm:spPr/>
    </dgm:pt>
    <dgm:pt modelId="{48198780-3DC1-4585-B710-70F874225B3A}">
      <dgm:prSet phldr="0" custT="1"/>
      <dgm:spPr/>
      <dgm:t>
        <a:bodyPr vert="horz" wrap="square"/>
        <a:p>
          <a:pPr>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4.</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探索开展政务公开第三方评估</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
          </a:r>
          <a:endParaRPr lang="zh-CN" sz="5400" b="0" i="0" u="none" baseline="0">
            <a:latin typeface="方正公文小标宋" panose="02000000000000000000" charset="-122"/>
            <a:ea typeface="方正公文小标宋" panose="02000000000000000000" charset="-122"/>
            <a:cs typeface="方正公文小标宋" panose="02000000000000000000" charset="-122"/>
            <a:rtl val="0"/>
          </a:endParaRPr>
        </a:p>
      </dgm:t>
    </dgm:pt>
    <dgm:pt modelId="{30C1AF80-BED1-4D53-AE02-630587014C5C}" cxnId="{B48003D5-819D-431B-BC42-C1244A8796E6}" type="parTrans">
      <dgm:prSet/>
      <dgm:spPr/>
    </dgm:pt>
    <dgm:pt modelId="{34096809-C164-4CA8-82BE-C53C7FF57BDF}" cxnId="{B48003D5-819D-431B-BC42-C1244A8796E6}" type="sibTrans">
      <dgm:prSet/>
      <dgm:spPr/>
    </dgm:pt>
    <dgm:pt modelId="{49B65AB9-673A-42A5-B96D-C7A49F7C151B}" type="pres">
      <dgm:prSet presAssocID="{4D43E2F6-6D80-4854-BC52-D9AF474D571C}" presName="Name0" presStyleCnt="0">
        <dgm:presLayoutVars>
          <dgm:dir/>
          <dgm:resizeHandles val="exact"/>
        </dgm:presLayoutVars>
      </dgm:prSet>
      <dgm:spPr/>
    </dgm:pt>
    <dgm:pt modelId="{9B478EF5-BEB4-463E-BA0C-D1603E41253C}" type="pres">
      <dgm:prSet presAssocID="{365B8B71-D867-4309-AB40-6D90F6837A00}" presName="node" presStyleLbl="node1" presStyleIdx="0" presStyleCnt="4" custScaleX="124374">
        <dgm:presLayoutVars>
          <dgm:bulletEnabled val="1"/>
        </dgm:presLayoutVars>
      </dgm:prSet>
      <dgm:spPr/>
    </dgm:pt>
    <dgm:pt modelId="{14A106D3-A639-40C7-9140-9EC4CA5C42B5}" type="pres">
      <dgm:prSet presAssocID="{8013ECE8-0AF0-4AA5-81DE-C203BFE7A705}" presName="sibTrans" presStyleCnt="0"/>
      <dgm:spPr/>
    </dgm:pt>
    <dgm:pt modelId="{BA857FA7-F5FC-4285-824E-075F6D75CF1E}" type="pres">
      <dgm:prSet presAssocID="{215C119F-1D76-439B-9ED5-025F1FC83348}" presName="node" presStyleLbl="node1" presStyleIdx="1" presStyleCnt="4" custScaleX="127872">
        <dgm:presLayoutVars>
          <dgm:bulletEnabled val="1"/>
        </dgm:presLayoutVars>
      </dgm:prSet>
      <dgm:spPr/>
    </dgm:pt>
    <dgm:pt modelId="{206B30AE-3D6C-491E-A720-7386D3DB519B}" type="pres">
      <dgm:prSet presAssocID="{5BAD0E49-CACD-454F-94EE-745FD3E2806C}" presName="sibTrans" presStyleCnt="0"/>
      <dgm:spPr/>
    </dgm:pt>
    <dgm:pt modelId="{7EAF8FF0-3E3F-4825-B0BB-E40282D23A7D}" type="pres">
      <dgm:prSet presAssocID="{92DC76CF-A617-42EC-BA8E-21529B5BFD9E}" presName="node" presStyleLbl="node1" presStyleIdx="2" presStyleCnt="4" custScaleX="126740">
        <dgm:presLayoutVars>
          <dgm:bulletEnabled val="1"/>
        </dgm:presLayoutVars>
      </dgm:prSet>
      <dgm:spPr/>
    </dgm:pt>
    <dgm:pt modelId="{65D4E56B-89F7-408F-9454-31AE92EC1429}" type="pres">
      <dgm:prSet presAssocID="{C663888E-8A22-49AF-B15D-8275F60A0546}" presName="sibTrans" presStyleCnt="0"/>
      <dgm:spPr/>
    </dgm:pt>
    <dgm:pt modelId="{541F4C3F-943A-4881-AD75-5968779154DF}" type="pres">
      <dgm:prSet presAssocID="{48198780-3DC1-4585-B710-70F874225B3A}" presName="node" presStyleLbl="node1" presStyleIdx="3" presStyleCnt="4" custScaleX="140501">
        <dgm:presLayoutVars>
          <dgm:bulletEnabled val="1"/>
        </dgm:presLayoutVars>
      </dgm:prSet>
      <dgm:spPr/>
    </dgm:pt>
  </dgm:ptLst>
  <dgm:cxnLst>
    <dgm:cxn modelId="{14C804C1-CE93-484F-876A-75B5E6200D70}" srcId="{4D43E2F6-6D80-4854-BC52-D9AF474D571C}" destId="{365B8B71-D867-4309-AB40-6D90F6837A00}" srcOrd="0" destOrd="0" parTransId="{C30DF597-1C52-4C92-877B-E963CFA9661E}" sibTransId="{8013ECE8-0AF0-4AA5-81DE-C203BFE7A705}"/>
    <dgm:cxn modelId="{B4297A89-394C-4D9A-8570-FF577F9CD66B}" srcId="{4D43E2F6-6D80-4854-BC52-D9AF474D571C}" destId="{215C119F-1D76-439B-9ED5-025F1FC83348}" srcOrd="1" destOrd="0" parTransId="{A5396453-ADB2-4166-A6AF-EAA9E83B37E6}" sibTransId="{5BAD0E49-CACD-454F-94EE-745FD3E2806C}"/>
    <dgm:cxn modelId="{E2B7D8AF-4AD8-4D24-BFE4-7B4C421B15DC}" srcId="{4D43E2F6-6D80-4854-BC52-D9AF474D571C}" destId="{92DC76CF-A617-42EC-BA8E-21529B5BFD9E}" srcOrd="2" destOrd="0" parTransId="{F680F56B-9B9C-4097-9696-D1131868A6BE}" sibTransId="{C663888E-8A22-49AF-B15D-8275F60A0546}"/>
    <dgm:cxn modelId="{B48003D5-819D-431B-BC42-C1244A8796E6}" srcId="{4D43E2F6-6D80-4854-BC52-D9AF474D571C}" destId="{48198780-3DC1-4585-B710-70F874225B3A}" srcOrd="3" destOrd="0" parTransId="{30C1AF80-BED1-4D53-AE02-630587014C5C}" sibTransId="{34096809-C164-4CA8-82BE-C53C7FF57BDF}"/>
    <dgm:cxn modelId="{2BBDDA6D-E404-496E-BF30-A243F18CFBC6}" type="presOf" srcId="{4D43E2F6-6D80-4854-BC52-D9AF474D571C}" destId="{49B65AB9-673A-42A5-B96D-C7A49F7C151B}" srcOrd="0" destOrd="0" presId="urn:microsoft.com/office/officeart/2005/8/layout/hList6"/>
    <dgm:cxn modelId="{562D9A83-81DE-4DA4-8338-C4C168FBFF7F}" type="presParOf" srcId="{49B65AB9-673A-42A5-B96D-C7A49F7C151B}" destId="{9B478EF5-BEB4-463E-BA0C-D1603E41253C}" srcOrd="0" destOrd="0" presId="urn:microsoft.com/office/officeart/2005/8/layout/hList6"/>
    <dgm:cxn modelId="{60EBF591-F983-438D-8BAB-38E2A9264E1B}" type="presOf" srcId="{365B8B71-D867-4309-AB40-6D90F6837A00}" destId="{9B478EF5-BEB4-463E-BA0C-D1603E41253C}" srcOrd="0" destOrd="0" presId="urn:microsoft.com/office/officeart/2005/8/layout/hList6"/>
    <dgm:cxn modelId="{90F6D48E-F2D1-4E0B-9B8F-7E9E451E96F4}" type="presParOf" srcId="{49B65AB9-673A-42A5-B96D-C7A49F7C151B}" destId="{14A106D3-A639-40C7-9140-9EC4CA5C42B5}" srcOrd="1" destOrd="0" presId="urn:microsoft.com/office/officeart/2005/8/layout/hList6"/>
    <dgm:cxn modelId="{B84E774A-AB3C-476C-ADC9-B454ACC1DEC7}" type="presParOf" srcId="{49B65AB9-673A-42A5-B96D-C7A49F7C151B}" destId="{BA857FA7-F5FC-4285-824E-075F6D75CF1E}" srcOrd="2" destOrd="0" presId="urn:microsoft.com/office/officeart/2005/8/layout/hList6"/>
    <dgm:cxn modelId="{648008BE-39A4-4559-8B05-8022C56A63C3}" type="presOf" srcId="{215C119F-1D76-439B-9ED5-025F1FC83348}" destId="{BA857FA7-F5FC-4285-824E-075F6D75CF1E}" srcOrd="0" destOrd="0" presId="urn:microsoft.com/office/officeart/2005/8/layout/hList6"/>
    <dgm:cxn modelId="{09A45381-4D7D-4491-8C18-DE66800A9CC8}" type="presParOf" srcId="{49B65AB9-673A-42A5-B96D-C7A49F7C151B}" destId="{206B30AE-3D6C-491E-A720-7386D3DB519B}" srcOrd="3" destOrd="0" presId="urn:microsoft.com/office/officeart/2005/8/layout/hList6"/>
    <dgm:cxn modelId="{FF9152F8-52E7-40F4-AFD1-90A81AFABE71}" type="presParOf" srcId="{49B65AB9-673A-42A5-B96D-C7A49F7C151B}" destId="{7EAF8FF0-3E3F-4825-B0BB-E40282D23A7D}" srcOrd="4" destOrd="0" presId="urn:microsoft.com/office/officeart/2005/8/layout/hList6"/>
    <dgm:cxn modelId="{E94120FA-56BE-412F-8ED3-25570679D571}" type="presOf" srcId="{92DC76CF-A617-42EC-BA8E-21529B5BFD9E}" destId="{7EAF8FF0-3E3F-4825-B0BB-E40282D23A7D}" srcOrd="0" destOrd="0" presId="urn:microsoft.com/office/officeart/2005/8/layout/hList6"/>
    <dgm:cxn modelId="{4EAE2B17-35AF-4755-86C3-44A1195F6C9C}" type="presParOf" srcId="{49B65AB9-673A-42A5-B96D-C7A49F7C151B}" destId="{65D4E56B-89F7-408F-9454-31AE92EC1429}" srcOrd="5" destOrd="0" presId="urn:microsoft.com/office/officeart/2005/8/layout/hList6"/>
    <dgm:cxn modelId="{5D3C8011-C3A0-4527-99F3-71A3EBED1DC6}" type="presParOf" srcId="{49B65AB9-673A-42A5-B96D-C7A49F7C151B}" destId="{541F4C3F-943A-4881-AD75-5968779154DF}" srcOrd="6" destOrd="0" presId="urn:microsoft.com/office/officeart/2005/8/layout/hList6"/>
    <dgm:cxn modelId="{2E1BD408-CC65-4DE2-AC6A-E32DC4A40EB6}" type="presOf" srcId="{48198780-3DC1-4585-B710-70F874225B3A}" destId="{541F4C3F-943A-4881-AD75-5968779154DF}" srcOrd="0" destOrd="0" presId="urn:microsoft.com/office/officeart/2005/8/layout/hList6"/>
  </dgm:cxnLst>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1EE70F-E574-4081-AC96-49DE38E4FAFE}" type="doc">
      <dgm:prSet qsTypeId="urn:microsoft.com/office/officeart/2005/8/quickstyle/simple2"/>
      <dgm:spPr/>
      <dgm:t>
        <a:bodyPr/>
        <a:p>
          <a:endParaRPr altLang="en-US"/>
        </a:p>
      </dgm:t>
    </dgm:pt>
    <dgm:pt modelId="{2496E047-1E38-48AA-8B10-A80FA17212B3}">
      <dgm:prSet phldr="0" custT="0"/>
      <dgm:spPr/>
      <dgm:t>
        <a:bodyPr vert="horz" wrap="square"/>
        <a:p>
          <a:pPr>
            <a:lnSpc>
              <a:spcPct val="100000"/>
            </a:lnSpc>
            <a:spcBef>
              <a:spcPct val="0"/>
            </a:spcBef>
            <a:spcAft>
              <a:spcPct val="35000"/>
            </a:spcAft>
          </a:pPr>
          <a:r>
            <a:rPr lang="zh-CN" b="1" i="0" u="none" baseline="0">
              <a:rtl val="0"/>
            </a:rPr>
            <a:t>一</a:t>
          </a:r>
          <a:r>
            <a:rPr altLang="en-US"/>
            <a:t/>
          </a:r>
          <a:endParaRPr altLang="en-US"/>
        </a:p>
      </dgm:t>
    </dgm:pt>
    <dgm:pt modelId="{E6C6358A-BCEE-4A96-8A91-B9695EAAD92D}" cxnId="{F920EB2D-399B-4F3C-B592-6370102C3E67}" type="parTrans">
      <dgm:prSet/>
      <dgm:spPr/>
    </dgm:pt>
    <dgm:pt modelId="{5A066D20-2A96-46B2-AD83-8FB4C04F7692}" cxnId="{F920EB2D-399B-4F3C-B592-6370102C3E67}" type="sibTrans">
      <dgm:prSet/>
      <dgm:spPr/>
    </dgm:pt>
    <dgm:pt modelId="{7F7C8774-1693-40B9-AA97-E00D2DA67F8E}">
      <dgm:prSet phldr="0" custT="1"/>
      <dgm:spPr/>
      <dgm:t>
        <a:bodyPr vert="horz" wrap="square"/>
        <a:p>
          <a:pPr>
            <a:lnSpc>
              <a:spcPct val="100000"/>
            </a:lnSpc>
            <a:spcBef>
              <a:spcPct val="0"/>
            </a:spcBef>
            <a:spcAft>
              <a:spcPct val="35000"/>
            </a:spcAft>
          </a:pPr>
          <a:r>
            <a:rPr sz="4400">
              <a:sym typeface="+mn-ea"/>
            </a:rPr>
            <a:t>部分重点领域公开有待进一步规范。</a:t>
          </a:r>
          <a:r>
            <a:rPr sz="4400">
              <a:sym typeface="+mn-ea"/>
            </a:rPr>
            <a:t/>
          </a:r>
          <a:endParaRPr sz="4400">
            <a:sym typeface="+mn-ea"/>
          </a:endParaRPr>
        </a:p>
      </dgm:t>
    </dgm:pt>
    <dgm:pt modelId="{B9BC6438-430E-42D2-8AD8-C34D6304E4D0}" cxnId="{7347A09C-7EFB-41C3-ADBF-8E274D9B3048}" type="parTrans">
      <dgm:prSet/>
      <dgm:spPr/>
    </dgm:pt>
    <dgm:pt modelId="{9A1B7DAB-9DCB-427D-9B73-3E59CE28A9CA}" cxnId="{7347A09C-7EFB-41C3-ADBF-8E274D9B3048}" type="sibTrans">
      <dgm:prSet/>
      <dgm:spPr/>
    </dgm:pt>
    <dgm:pt modelId="{A4EE819C-5461-4A7F-9B37-E110E6F9A72F}">
      <dgm:prSet phldr="0" custT="0"/>
      <dgm:spPr/>
      <dgm:t>
        <a:bodyPr vert="horz" wrap="square"/>
        <a:p>
          <a:pPr>
            <a:lnSpc>
              <a:spcPct val="100000"/>
            </a:lnSpc>
            <a:spcBef>
              <a:spcPct val="0"/>
            </a:spcBef>
            <a:spcAft>
              <a:spcPct val="35000"/>
            </a:spcAft>
          </a:pPr>
          <a:r>
            <a:rPr lang="zh-CN" b="1" i="0" u="none" baseline="0">
              <a:rtl val="0"/>
            </a:rPr>
            <a:t>二</a:t>
          </a:r>
          <a:r>
            <a:rPr altLang="en-US"/>
            <a:t/>
          </a:r>
          <a:endParaRPr altLang="en-US"/>
        </a:p>
      </dgm:t>
    </dgm:pt>
    <dgm:pt modelId="{4071B78A-E24C-4FC6-98F1-7904BA78468F}" cxnId="{DE29624A-E8D4-4489-A089-16D222E31EED}" type="parTrans">
      <dgm:prSet/>
      <dgm:spPr/>
    </dgm:pt>
    <dgm:pt modelId="{B793D238-AE1C-4BCD-BA9E-92521A77CCD1}" cxnId="{DE29624A-E8D4-4489-A089-16D222E31EED}" type="sibTrans">
      <dgm:prSet/>
      <dgm:spPr/>
    </dgm:pt>
    <dgm:pt modelId="{6074BB8B-C7F1-48EE-BD2D-39A31853843E}">
      <dgm:prSet phldr="0" custT="1"/>
      <dgm:spPr/>
      <dgm:t>
        <a:bodyPr vert="horz" wrap="square"/>
        <a:p>
          <a:pPr>
            <a:lnSpc>
              <a:spcPct val="100000"/>
            </a:lnSpc>
            <a:spcBef>
              <a:spcPct val="0"/>
            </a:spcBef>
            <a:spcAft>
              <a:spcPct val="35000"/>
            </a:spcAft>
          </a:pPr>
          <a:r>
            <a:rPr sz="4400">
              <a:sym typeface="+mn-ea"/>
            </a:rPr>
            <a:t>重点政府信息管理有待进一步加强。</a:t>
          </a:r>
          <a:r>
            <a:rPr sz="4400">
              <a:sym typeface="+mn-ea"/>
            </a:rPr>
            <a:t/>
          </a:r>
          <a:endParaRPr sz="4400">
            <a:sym typeface="+mn-ea"/>
          </a:endParaRPr>
        </a:p>
      </dgm:t>
    </dgm:pt>
    <dgm:pt modelId="{71F6E76F-E86D-4A1A-A9F8-F7327C5142C2}" cxnId="{E1A46B16-8F48-4EB8-89D9-4809C9E0B4EF}" type="parTrans">
      <dgm:prSet/>
      <dgm:spPr/>
    </dgm:pt>
    <dgm:pt modelId="{A4BDEFDF-0F00-42AB-8870-52F3D635170B}" cxnId="{E1A46B16-8F48-4EB8-89D9-4809C9E0B4EF}" type="sibTrans">
      <dgm:prSet/>
      <dgm:spPr/>
    </dgm:pt>
    <dgm:pt modelId="{B5F773E1-587D-427D-B1BF-14FE9AAF2FF9}">
      <dgm:prSet phldr="0" custT="0"/>
      <dgm:spPr/>
      <dgm:t>
        <a:bodyPr vert="horz" wrap="square"/>
        <a:p>
          <a:pPr>
            <a:lnSpc>
              <a:spcPct val="100000"/>
            </a:lnSpc>
            <a:spcBef>
              <a:spcPct val="0"/>
            </a:spcBef>
            <a:spcAft>
              <a:spcPct val="35000"/>
            </a:spcAft>
          </a:pPr>
          <a:r>
            <a:rPr lang="zh-CN" b="1" i="0" u="none" baseline="0">
              <a:rtl val="0"/>
            </a:rPr>
            <a:t>三</a:t>
          </a:r>
          <a:r>
            <a:rPr altLang="en-US"/>
            <a:t/>
          </a:r>
          <a:endParaRPr altLang="en-US"/>
        </a:p>
      </dgm:t>
    </dgm:pt>
    <dgm:pt modelId="{0BFA53E0-9A5F-4D27-8100-BEA0E5F31CF9}" cxnId="{64C308F8-4D23-4C53-AFB6-BCCF0AABAB68}" type="parTrans">
      <dgm:prSet/>
      <dgm:spPr/>
    </dgm:pt>
    <dgm:pt modelId="{519A1B77-6238-4775-BA1C-162EB228C44C}" cxnId="{64C308F8-4D23-4C53-AFB6-BCCF0AABAB68}" type="sibTrans">
      <dgm:prSet/>
      <dgm:spPr/>
    </dgm:pt>
    <dgm:pt modelId="{0B221272-AFE6-4E01-8FDA-BB05878C4959}">
      <dgm:prSet phldr="0" custT="1"/>
      <dgm:spPr/>
      <dgm:t>
        <a:bodyPr vert="horz" wrap="square"/>
        <a:p>
          <a:pPr>
            <a:lnSpc>
              <a:spcPct val="100000"/>
            </a:lnSpc>
            <a:spcBef>
              <a:spcPct val="0"/>
            </a:spcBef>
            <a:spcAft>
              <a:spcPct val="35000"/>
            </a:spcAft>
          </a:pPr>
          <a:r>
            <a:rPr sz="4400">
              <a:sym typeface="+mn-ea"/>
            </a:rPr>
            <a:t>政策解读质量有待进一步提升</a:t>
          </a:r>
          <a:r>
            <a:rPr sz="4400">
              <a:sym typeface="+mn-ea"/>
            </a:rPr>
            <a:t/>
          </a:r>
          <a:endParaRPr sz="4400">
            <a:sym typeface="+mn-ea"/>
          </a:endParaRPr>
        </a:p>
      </dgm:t>
    </dgm:pt>
    <dgm:pt modelId="{EE8284C4-852E-46CD-B8BD-9277D59EAC0E}" cxnId="{2790907C-D96C-4973-98DC-8B4FCDE3E669}" type="parTrans">
      <dgm:prSet/>
      <dgm:spPr/>
    </dgm:pt>
    <dgm:pt modelId="{4A08202E-898C-4B55-B9BB-82718F7E5642}" cxnId="{2790907C-D96C-4973-98DC-8B4FCDE3E669}" type="sibTrans">
      <dgm:prSet/>
      <dgm:spPr/>
    </dgm:pt>
    <dgm:pt modelId="{287DCCB4-44A2-438B-BEF6-BC0CCC07B3A8}">
      <dgm:prSet phldr="0" custT="0"/>
      <dgm:spPr/>
      <dgm:t>
        <a:bodyPr vert="horz" wrap="square"/>
        <a:p>
          <a:pPr>
            <a:lnSpc>
              <a:spcPct val="100000"/>
            </a:lnSpc>
            <a:spcBef>
              <a:spcPct val="0"/>
            </a:spcBef>
            <a:spcAft>
              <a:spcPct val="35000"/>
            </a:spcAft>
          </a:pPr>
          <a:r>
            <a:rPr lang="zh-CN" b="1" i="0" u="none" baseline="0">
              <a:rtl val="0"/>
            </a:rPr>
            <a:t>四</a:t>
          </a:r>
          <a:r>
            <a:rPr altLang="en-US"/>
            <a:t/>
          </a:r>
          <a:endParaRPr altLang="en-US"/>
        </a:p>
      </dgm:t>
    </dgm:pt>
    <dgm:pt modelId="{999B05B1-3EB5-44DC-8A46-EE9F530126DA}" cxnId="{B3965C9D-71A5-4B3B-91D8-E7999036E418}" type="parTrans">
      <dgm:prSet/>
      <dgm:spPr/>
    </dgm:pt>
    <dgm:pt modelId="{FCCD4426-770A-495E-A618-F527C4A9E66B}" cxnId="{B3965C9D-71A5-4B3B-91D8-E7999036E418}" type="sibTrans">
      <dgm:prSet/>
      <dgm:spPr/>
    </dgm:pt>
    <dgm:pt modelId="{C5372E63-727F-4C5F-8914-A22A9CAEFE5D}">
      <dgm:prSet phldr="0" custT="1"/>
      <dgm:spPr/>
      <dgm:t>
        <a:bodyPr vert="horz" wrap="square"/>
        <a:p>
          <a:pPr>
            <a:lnSpc>
              <a:spcPct val="100000"/>
            </a:lnSpc>
            <a:spcBef>
              <a:spcPct val="0"/>
            </a:spcBef>
            <a:spcAft>
              <a:spcPct val="35000"/>
            </a:spcAft>
          </a:pPr>
          <a:r>
            <a:rPr sz="3600">
              <a:sym typeface="+mn-ea"/>
            </a:rPr>
            <a:t>基层政务公开工作有待规范</a:t>
          </a:r>
          <a:r>
            <a:rPr sz="3600">
              <a:sym typeface="+mn-ea"/>
            </a:rPr>
            <a:t/>
          </a:r>
          <a:endParaRPr sz="3600">
            <a:sym typeface="+mn-ea"/>
          </a:endParaRPr>
        </a:p>
      </dgm:t>
    </dgm:pt>
    <dgm:pt modelId="{78183C81-C834-4CAB-B6EC-3C0108DF4B98}" cxnId="{12C7219E-6B66-4C95-B111-4938FC38ADB6}" type="parTrans">
      <dgm:prSet/>
      <dgm:spPr/>
    </dgm:pt>
    <dgm:pt modelId="{9674D12E-B067-470A-B62A-8555C3DE08E3}" cxnId="{12C7219E-6B66-4C95-B111-4938FC38ADB6}" type="sibTrans">
      <dgm:prSet/>
      <dgm:spPr/>
    </dgm:pt>
    <dgm:pt modelId="{C5A11129-122A-484A-8BF5-0B8D2EEBE37C}" type="pres">
      <dgm:prSet presAssocID="{251EE70F-E574-4081-AC96-49DE38E4FAFE}" presName="list" presStyleCnt="0">
        <dgm:presLayoutVars>
          <dgm:dir/>
          <dgm:animLvl val="lvl"/>
        </dgm:presLayoutVars>
      </dgm:prSet>
      <dgm:spPr/>
    </dgm:pt>
    <dgm:pt modelId="{9A9542C2-51BD-4D56-9090-7B4EC551AE05}" type="pres">
      <dgm:prSet presAssocID="{2496E047-1E38-48AA-8B10-A80FA17212B3}" presName="posSpace" presStyleCnt="0"/>
      <dgm:spPr/>
    </dgm:pt>
    <dgm:pt modelId="{876EE468-A5F9-4CAC-BF8C-5554BA2FCDDB}" type="pres">
      <dgm:prSet presAssocID="{2496E047-1E38-48AA-8B10-A80FA17212B3}" presName="vertFlow" presStyleCnt="0"/>
      <dgm:spPr/>
    </dgm:pt>
    <dgm:pt modelId="{9786A1E3-5FE8-4C31-8237-C752D0352C92}" type="pres">
      <dgm:prSet presAssocID="{2496E047-1E38-48AA-8B10-A80FA17212B3}" presName="topSpace" presStyleCnt="0"/>
      <dgm:spPr/>
    </dgm:pt>
    <dgm:pt modelId="{BD250F3B-5E1A-4C3A-B1C4-3F330CEB716E}" type="pres">
      <dgm:prSet presAssocID="{2496E047-1E38-48AA-8B10-A80FA17212B3}" presName="firstComp" presStyleCnt="0"/>
      <dgm:spPr/>
    </dgm:pt>
    <dgm:pt modelId="{061BEBBD-D878-4D14-951F-4DB143C4E78E}" type="pres">
      <dgm:prSet presAssocID="{2496E047-1E38-48AA-8B10-A80FA17212B3}" presName="firstChild" presStyleLbl="bgAccFollowNode1" presStyleIdx="0" presStyleCnt="4"/>
      <dgm:spPr/>
    </dgm:pt>
    <dgm:pt modelId="{5406FB87-EEE2-49B1-A7EB-ABDFE44C7EC3}" type="pres">
      <dgm:prSet presAssocID="{2496E047-1E38-48AA-8B10-A80FA17212B3}" presName="firstChildTx" presStyleCnt="0">
        <dgm:presLayoutVars>
          <dgm:bulletEnabled val="1"/>
        </dgm:presLayoutVars>
      </dgm:prSet>
      <dgm:spPr/>
    </dgm:pt>
    <dgm:pt modelId="{03AB6390-9FA6-498F-AA32-96707532FA12}" type="pres">
      <dgm:prSet presAssocID="{2496E047-1E38-48AA-8B10-A80FA17212B3}" presName="negSpace" presStyleCnt="0"/>
      <dgm:spPr/>
    </dgm:pt>
    <dgm:pt modelId="{2C10715D-F3D2-4A30-8A2A-6D858DC83CD5}" type="pres">
      <dgm:prSet presAssocID="{2496E047-1E38-48AA-8B10-A80FA17212B3}" presName="circle" presStyleLbl="node1" presStyleIdx="0" presStyleCnt="4"/>
      <dgm:spPr/>
    </dgm:pt>
    <dgm:pt modelId="{F4F2D85A-C377-4611-9A41-530FE45204AE}" type="pres">
      <dgm:prSet presAssocID="{5A066D20-2A96-46B2-AD83-8FB4C04F7692}" presName="transSpace" presStyleCnt="0"/>
      <dgm:spPr/>
    </dgm:pt>
    <dgm:pt modelId="{F7689996-AC1E-48C1-8AC3-52CDF8224DD6}" type="pres">
      <dgm:prSet presAssocID="{A4EE819C-5461-4A7F-9B37-E110E6F9A72F}" presName="posSpace" presStyleCnt="0"/>
      <dgm:spPr/>
    </dgm:pt>
    <dgm:pt modelId="{BF1155FA-1931-494E-8065-B2437095CDFC}" type="pres">
      <dgm:prSet presAssocID="{A4EE819C-5461-4A7F-9B37-E110E6F9A72F}" presName="vertFlow" presStyleCnt="0"/>
      <dgm:spPr/>
    </dgm:pt>
    <dgm:pt modelId="{2FE77CBC-A002-498E-B8CA-3D6706A57C85}" type="pres">
      <dgm:prSet presAssocID="{A4EE819C-5461-4A7F-9B37-E110E6F9A72F}" presName="topSpace" presStyleCnt="0"/>
      <dgm:spPr/>
    </dgm:pt>
    <dgm:pt modelId="{7D2ADB93-F982-4CF9-BCBF-6186D3F70335}" type="pres">
      <dgm:prSet presAssocID="{A4EE819C-5461-4A7F-9B37-E110E6F9A72F}" presName="firstComp" presStyleCnt="0"/>
      <dgm:spPr/>
    </dgm:pt>
    <dgm:pt modelId="{56A730F4-438B-4E1A-BC3F-3DDA33C4A3F4}" type="pres">
      <dgm:prSet presAssocID="{A4EE819C-5461-4A7F-9B37-E110E6F9A72F}" presName="firstChild" presStyleLbl="bgAccFollowNode1" presStyleIdx="1" presStyleCnt="4"/>
      <dgm:spPr/>
    </dgm:pt>
    <dgm:pt modelId="{17AFB2D0-F9A9-4D95-A3A6-11A8A8A33E82}" type="pres">
      <dgm:prSet presAssocID="{A4EE819C-5461-4A7F-9B37-E110E6F9A72F}" presName="firstChildTx" presStyleCnt="0">
        <dgm:presLayoutVars>
          <dgm:bulletEnabled val="1"/>
        </dgm:presLayoutVars>
      </dgm:prSet>
      <dgm:spPr/>
    </dgm:pt>
    <dgm:pt modelId="{AC79A168-EE3E-4023-9786-676A2986064B}" type="pres">
      <dgm:prSet presAssocID="{A4EE819C-5461-4A7F-9B37-E110E6F9A72F}" presName="negSpace" presStyleCnt="0"/>
      <dgm:spPr/>
    </dgm:pt>
    <dgm:pt modelId="{85D1CC02-F06D-4332-A147-A45912E03622}" type="pres">
      <dgm:prSet presAssocID="{A4EE819C-5461-4A7F-9B37-E110E6F9A72F}" presName="circle" presStyleLbl="node1" presStyleIdx="1" presStyleCnt="4"/>
      <dgm:spPr/>
    </dgm:pt>
    <dgm:pt modelId="{699C9122-5713-4F2E-8BEC-FD12FB8DCD4F}" type="pres">
      <dgm:prSet presAssocID="{B793D238-AE1C-4BCD-BA9E-92521A77CCD1}" presName="transSpace" presStyleCnt="0"/>
      <dgm:spPr/>
    </dgm:pt>
    <dgm:pt modelId="{BA211ED4-DBAF-421F-B87C-A154FB33EDA5}" type="pres">
      <dgm:prSet presAssocID="{B5F773E1-587D-427D-B1BF-14FE9AAF2FF9}" presName="posSpace" presStyleCnt="0"/>
      <dgm:spPr/>
    </dgm:pt>
    <dgm:pt modelId="{5BBA1F0E-6C3B-43BA-B5A1-3D6068587733}" type="pres">
      <dgm:prSet presAssocID="{B5F773E1-587D-427D-B1BF-14FE9AAF2FF9}" presName="vertFlow" presStyleCnt="0"/>
      <dgm:spPr/>
    </dgm:pt>
    <dgm:pt modelId="{973C301B-2ECA-41EA-92A9-79F368684382}" type="pres">
      <dgm:prSet presAssocID="{B5F773E1-587D-427D-B1BF-14FE9AAF2FF9}" presName="topSpace" presStyleCnt="0"/>
      <dgm:spPr/>
    </dgm:pt>
    <dgm:pt modelId="{6BCAA67F-CC79-4841-A626-7381D17F46BB}" type="pres">
      <dgm:prSet presAssocID="{B5F773E1-587D-427D-B1BF-14FE9AAF2FF9}" presName="firstComp" presStyleCnt="0"/>
      <dgm:spPr/>
    </dgm:pt>
    <dgm:pt modelId="{3E0741EE-8CD2-4B5C-B785-D0E64F8170EF}" type="pres">
      <dgm:prSet presAssocID="{B5F773E1-587D-427D-B1BF-14FE9AAF2FF9}" presName="firstChild" presStyleLbl="bgAccFollowNode1" presStyleIdx="2" presStyleCnt="4"/>
      <dgm:spPr/>
    </dgm:pt>
    <dgm:pt modelId="{8CF4F113-772F-4507-9B56-E4A04837D658}" type="pres">
      <dgm:prSet presAssocID="{B5F773E1-587D-427D-B1BF-14FE9AAF2FF9}" presName="firstChildTx" presStyleCnt="0">
        <dgm:presLayoutVars>
          <dgm:bulletEnabled val="1"/>
        </dgm:presLayoutVars>
      </dgm:prSet>
      <dgm:spPr/>
    </dgm:pt>
    <dgm:pt modelId="{6D565A4C-D2F4-4219-B0E0-CD9A08078199}" type="pres">
      <dgm:prSet presAssocID="{B5F773E1-587D-427D-B1BF-14FE9AAF2FF9}" presName="negSpace" presStyleCnt="0"/>
      <dgm:spPr/>
    </dgm:pt>
    <dgm:pt modelId="{7DF1DF57-BBA1-4B89-9B6B-B5A33A402E6F}" type="pres">
      <dgm:prSet presAssocID="{B5F773E1-587D-427D-B1BF-14FE9AAF2FF9}" presName="circle" presStyleLbl="node1" presStyleIdx="2" presStyleCnt="4"/>
      <dgm:spPr/>
    </dgm:pt>
    <dgm:pt modelId="{F9E4F520-9D8B-4EA6-8C57-8148E019D320}" type="pres">
      <dgm:prSet presAssocID="{519A1B77-6238-4775-BA1C-162EB228C44C}" presName="transSpace" presStyleCnt="0"/>
      <dgm:spPr/>
    </dgm:pt>
    <dgm:pt modelId="{4EBAB88C-428A-423D-8A00-C4A933DD2B99}" type="pres">
      <dgm:prSet presAssocID="{287DCCB4-44A2-438B-BEF6-BC0CCC07B3A8}" presName="posSpace" presStyleCnt="0"/>
      <dgm:spPr/>
    </dgm:pt>
    <dgm:pt modelId="{A08A92CD-B346-4A73-8282-B2C0428F01FD}" type="pres">
      <dgm:prSet presAssocID="{287DCCB4-44A2-438B-BEF6-BC0CCC07B3A8}" presName="vertFlow" presStyleCnt="0"/>
      <dgm:spPr/>
    </dgm:pt>
    <dgm:pt modelId="{C9B7A0D9-A21D-4402-AB1E-6B7690470DCC}" type="pres">
      <dgm:prSet presAssocID="{287DCCB4-44A2-438B-BEF6-BC0CCC07B3A8}" presName="topSpace" presStyleCnt="0"/>
      <dgm:spPr/>
    </dgm:pt>
    <dgm:pt modelId="{C10856C0-0885-4C00-B0D6-0AA2D4798385}" type="pres">
      <dgm:prSet presAssocID="{287DCCB4-44A2-438B-BEF6-BC0CCC07B3A8}" presName="firstComp" presStyleCnt="0"/>
      <dgm:spPr/>
    </dgm:pt>
    <dgm:pt modelId="{25765302-6548-476A-96D3-936D995FAB48}" type="pres">
      <dgm:prSet presAssocID="{287DCCB4-44A2-438B-BEF6-BC0CCC07B3A8}" presName="firstChild" presStyleLbl="bgAccFollowNode1" presStyleIdx="3" presStyleCnt="4"/>
      <dgm:spPr/>
    </dgm:pt>
    <dgm:pt modelId="{BBB23E56-F063-4367-8804-80C5E0AFBD7B}" type="pres">
      <dgm:prSet presAssocID="{287DCCB4-44A2-438B-BEF6-BC0CCC07B3A8}" presName="firstChildTx" presStyleCnt="0">
        <dgm:presLayoutVars>
          <dgm:bulletEnabled val="1"/>
        </dgm:presLayoutVars>
      </dgm:prSet>
      <dgm:spPr/>
    </dgm:pt>
    <dgm:pt modelId="{2E2A9636-7DA2-4A0D-900E-EDEBC12B2739}" type="pres">
      <dgm:prSet presAssocID="{287DCCB4-44A2-438B-BEF6-BC0CCC07B3A8}" presName="negSpace" presStyleCnt="0"/>
      <dgm:spPr/>
    </dgm:pt>
    <dgm:pt modelId="{85700E19-6058-4889-8DA8-FF8F61AD01FC}" type="pres">
      <dgm:prSet presAssocID="{287DCCB4-44A2-438B-BEF6-BC0CCC07B3A8}" presName="circle" presStyleLbl="node1" presStyleIdx="3" presStyleCnt="4"/>
      <dgm:spPr/>
    </dgm:pt>
  </dgm:ptLst>
  <dgm:cxnLst>
    <dgm:cxn modelId="{F920EB2D-399B-4F3C-B592-6370102C3E67}" srcId="{251EE70F-E574-4081-AC96-49DE38E4FAFE}" destId="{2496E047-1E38-48AA-8B10-A80FA17212B3}" srcOrd="0" destOrd="0" parTransId="{E6C6358A-BCEE-4A96-8A91-B9695EAAD92D}" sibTransId="{5A066D20-2A96-46B2-AD83-8FB4C04F7692}"/>
    <dgm:cxn modelId="{7347A09C-7EFB-41C3-ADBF-8E274D9B3048}" srcId="{2496E047-1E38-48AA-8B10-A80FA17212B3}" destId="{7F7C8774-1693-40B9-AA97-E00D2DA67F8E}" srcOrd="0" destOrd="0" parTransId="{B9BC6438-430E-42D2-8AD8-C34D6304E4D0}" sibTransId="{9A1B7DAB-9DCB-427D-9B73-3E59CE28A9CA}"/>
    <dgm:cxn modelId="{DE29624A-E8D4-4489-A089-16D222E31EED}" srcId="{251EE70F-E574-4081-AC96-49DE38E4FAFE}" destId="{A4EE819C-5461-4A7F-9B37-E110E6F9A72F}" srcOrd="1" destOrd="0" parTransId="{4071B78A-E24C-4FC6-98F1-7904BA78468F}" sibTransId="{B793D238-AE1C-4BCD-BA9E-92521A77CCD1}"/>
    <dgm:cxn modelId="{E1A46B16-8F48-4EB8-89D9-4809C9E0B4EF}" srcId="{A4EE819C-5461-4A7F-9B37-E110E6F9A72F}" destId="{6074BB8B-C7F1-48EE-BD2D-39A31853843E}" srcOrd="0" destOrd="1" parTransId="{71F6E76F-E86D-4A1A-A9F8-F7327C5142C2}" sibTransId="{A4BDEFDF-0F00-42AB-8870-52F3D635170B}"/>
    <dgm:cxn modelId="{64C308F8-4D23-4C53-AFB6-BCCF0AABAB68}" srcId="{251EE70F-E574-4081-AC96-49DE38E4FAFE}" destId="{B5F773E1-587D-427D-B1BF-14FE9AAF2FF9}" srcOrd="2" destOrd="0" parTransId="{0BFA53E0-9A5F-4D27-8100-BEA0E5F31CF9}" sibTransId="{519A1B77-6238-4775-BA1C-162EB228C44C}"/>
    <dgm:cxn modelId="{2790907C-D96C-4973-98DC-8B4FCDE3E669}" srcId="{B5F773E1-587D-427D-B1BF-14FE9AAF2FF9}" destId="{0B221272-AFE6-4E01-8FDA-BB05878C4959}" srcOrd="0" destOrd="2" parTransId="{EE8284C4-852E-46CD-B8BD-9277D59EAC0E}" sibTransId="{4A08202E-898C-4B55-B9BB-82718F7E5642}"/>
    <dgm:cxn modelId="{B3965C9D-71A5-4B3B-91D8-E7999036E418}" srcId="{251EE70F-E574-4081-AC96-49DE38E4FAFE}" destId="{287DCCB4-44A2-438B-BEF6-BC0CCC07B3A8}" srcOrd="3" destOrd="0" parTransId="{999B05B1-3EB5-44DC-8A46-EE9F530126DA}" sibTransId="{FCCD4426-770A-495E-A618-F527C4A9E66B}"/>
    <dgm:cxn modelId="{12C7219E-6B66-4C95-B111-4938FC38ADB6}" srcId="{287DCCB4-44A2-438B-BEF6-BC0CCC07B3A8}" destId="{C5372E63-727F-4C5F-8914-A22A9CAEFE5D}" srcOrd="0" destOrd="3" parTransId="{78183C81-C834-4CAB-B6EC-3C0108DF4B98}" sibTransId="{9674D12E-B067-470A-B62A-8555C3DE08E3}"/>
    <dgm:cxn modelId="{F52583DF-36B4-4FB6-A053-722AF461FF53}" type="presOf" srcId="{251EE70F-E574-4081-AC96-49DE38E4FAFE}" destId="{C5A11129-122A-484A-8BF5-0B8D2EEBE37C}" srcOrd="0" destOrd="0" presId="urn:microsoft.com/office/officeart/2005/8/layout/hList9"/>
    <dgm:cxn modelId="{E2B037A4-1051-4E52-9938-B4CBDED9D576}" type="presParOf" srcId="{C5A11129-122A-484A-8BF5-0B8D2EEBE37C}" destId="{9A9542C2-51BD-4D56-9090-7B4EC551AE05}" srcOrd="0" destOrd="0" presId="urn:microsoft.com/office/officeart/2005/8/layout/hList9"/>
    <dgm:cxn modelId="{160A456A-C81E-4DB0-9C02-223CFCE097C3}" type="presParOf" srcId="{C5A11129-122A-484A-8BF5-0B8D2EEBE37C}" destId="{876EE468-A5F9-4CAC-BF8C-5554BA2FCDDB}" srcOrd="1" destOrd="0" presId="urn:microsoft.com/office/officeart/2005/8/layout/hList9"/>
    <dgm:cxn modelId="{2DC400C0-0639-47E5-82A1-9AA751746B18}" type="presParOf" srcId="{876EE468-A5F9-4CAC-BF8C-5554BA2FCDDB}" destId="{9786A1E3-5FE8-4C31-8237-C752D0352C92}" srcOrd="0" destOrd="1" presId="urn:microsoft.com/office/officeart/2005/8/layout/hList9"/>
    <dgm:cxn modelId="{C35465CC-EDA9-46FB-A214-351143A2DE73}" type="presParOf" srcId="{876EE468-A5F9-4CAC-BF8C-5554BA2FCDDB}" destId="{BD250F3B-5E1A-4C3A-B1C4-3F330CEB716E}" srcOrd="1" destOrd="1" presId="urn:microsoft.com/office/officeart/2005/8/layout/hList9"/>
    <dgm:cxn modelId="{6495FAA1-5A01-4F5E-AA9B-C5BDCD7ED468}" type="presParOf" srcId="{BD250F3B-5E1A-4C3A-B1C4-3F330CEB716E}" destId="{061BEBBD-D878-4D14-951F-4DB143C4E78E}" srcOrd="0" destOrd="1" presId="urn:microsoft.com/office/officeart/2005/8/layout/hList9"/>
    <dgm:cxn modelId="{8BFCFF92-60A1-4796-B32F-0D3A4950914E}" type="presOf" srcId="{7F7C8774-1693-40B9-AA97-E00D2DA67F8E}" destId="{061BEBBD-D878-4D14-951F-4DB143C4E78E}" srcOrd="0" destOrd="0" presId="urn:microsoft.com/office/officeart/2005/8/layout/hList9"/>
    <dgm:cxn modelId="{E5D4D439-1385-4389-AE86-EC52B6631A56}" type="presParOf" srcId="{BD250F3B-5E1A-4C3A-B1C4-3F330CEB716E}" destId="{5406FB87-EEE2-49B1-A7EB-ABDFE44C7EC3}" srcOrd="1" destOrd="1" presId="urn:microsoft.com/office/officeart/2005/8/layout/hList9"/>
    <dgm:cxn modelId="{BD10C8F3-CCF9-4FC2-BBD9-8D156577C444}" type="presOf" srcId="{7F7C8774-1693-40B9-AA97-E00D2DA67F8E}" destId="{5406FB87-EEE2-49B1-A7EB-ABDFE44C7EC3}" srcOrd="1" destOrd="0" presId="urn:microsoft.com/office/officeart/2005/8/layout/hList9"/>
    <dgm:cxn modelId="{000C434B-8C04-4E31-9797-612E3F3B4020}" type="presParOf" srcId="{C5A11129-122A-484A-8BF5-0B8D2EEBE37C}" destId="{03AB6390-9FA6-498F-AA32-96707532FA12}" srcOrd="2" destOrd="0" presId="urn:microsoft.com/office/officeart/2005/8/layout/hList9"/>
    <dgm:cxn modelId="{2C428834-FDF7-4445-84A2-7C3F3F78557B}" type="presParOf" srcId="{C5A11129-122A-484A-8BF5-0B8D2EEBE37C}" destId="{2C10715D-F3D2-4A30-8A2A-6D858DC83CD5}" srcOrd="3" destOrd="0" presId="urn:microsoft.com/office/officeart/2005/8/layout/hList9"/>
    <dgm:cxn modelId="{2520AFD0-C0FC-47E5-B46B-6FA2A1F881C8}" type="presOf" srcId="{2496E047-1E38-48AA-8B10-A80FA17212B3}" destId="{2C10715D-F3D2-4A30-8A2A-6D858DC83CD5}" srcOrd="0" destOrd="0" presId="urn:microsoft.com/office/officeart/2005/8/layout/hList9"/>
    <dgm:cxn modelId="{916EFB7F-BBEB-40A1-A534-CC82BB4C0F1D}" type="presParOf" srcId="{C5A11129-122A-484A-8BF5-0B8D2EEBE37C}" destId="{F4F2D85A-C377-4611-9A41-530FE45204AE}" srcOrd="4" destOrd="0" presId="urn:microsoft.com/office/officeart/2005/8/layout/hList9"/>
    <dgm:cxn modelId="{7984480E-93CF-407A-8BA3-E2096E93ADEB}" type="presParOf" srcId="{C5A11129-122A-484A-8BF5-0B8D2EEBE37C}" destId="{F7689996-AC1E-48C1-8AC3-52CDF8224DD6}" srcOrd="5" destOrd="0" presId="urn:microsoft.com/office/officeart/2005/8/layout/hList9"/>
    <dgm:cxn modelId="{BA25A4E2-69BA-428C-95DF-29B499212624}" type="presParOf" srcId="{C5A11129-122A-484A-8BF5-0B8D2EEBE37C}" destId="{BF1155FA-1931-494E-8065-B2437095CDFC}" srcOrd="6" destOrd="0" presId="urn:microsoft.com/office/officeart/2005/8/layout/hList9"/>
    <dgm:cxn modelId="{BBF80E55-7869-4E32-89C6-D17E469D8FB6}" type="presParOf" srcId="{BF1155FA-1931-494E-8065-B2437095CDFC}" destId="{2FE77CBC-A002-498E-B8CA-3D6706A57C85}" srcOrd="0" destOrd="6" presId="urn:microsoft.com/office/officeart/2005/8/layout/hList9"/>
    <dgm:cxn modelId="{F7FEFDF6-1953-4CAE-B5A3-66ED6BD63EF3}" type="presParOf" srcId="{BF1155FA-1931-494E-8065-B2437095CDFC}" destId="{7D2ADB93-F982-4CF9-BCBF-6186D3F70335}" srcOrd="1" destOrd="6" presId="urn:microsoft.com/office/officeart/2005/8/layout/hList9"/>
    <dgm:cxn modelId="{F47B3232-C870-469D-8757-9BC592E8AD11}" type="presParOf" srcId="{7D2ADB93-F982-4CF9-BCBF-6186D3F70335}" destId="{56A730F4-438B-4E1A-BC3F-3DDA33C4A3F4}" srcOrd="0" destOrd="1" presId="urn:microsoft.com/office/officeart/2005/8/layout/hList9"/>
    <dgm:cxn modelId="{F2A9A214-7498-49B4-AE8B-512DF1D5D4C3}" type="presOf" srcId="{6074BB8B-C7F1-48EE-BD2D-39A31853843E}" destId="{56A730F4-438B-4E1A-BC3F-3DDA33C4A3F4}" srcOrd="0" destOrd="0" presId="urn:microsoft.com/office/officeart/2005/8/layout/hList9"/>
    <dgm:cxn modelId="{08C6BD08-C918-47EB-A3F9-280AEB6485FD}" type="presParOf" srcId="{7D2ADB93-F982-4CF9-BCBF-6186D3F70335}" destId="{17AFB2D0-F9A9-4D95-A3A6-11A8A8A33E82}" srcOrd="1" destOrd="1" presId="urn:microsoft.com/office/officeart/2005/8/layout/hList9"/>
    <dgm:cxn modelId="{9377D23A-40F0-42CD-936A-659B387EA11E}" type="presOf" srcId="{6074BB8B-C7F1-48EE-BD2D-39A31853843E}" destId="{17AFB2D0-F9A9-4D95-A3A6-11A8A8A33E82}" srcOrd="1" destOrd="0" presId="urn:microsoft.com/office/officeart/2005/8/layout/hList9"/>
    <dgm:cxn modelId="{2BC40382-8B86-46BF-8C38-F0978E8CF73D}" type="presParOf" srcId="{C5A11129-122A-484A-8BF5-0B8D2EEBE37C}" destId="{AC79A168-EE3E-4023-9786-676A2986064B}" srcOrd="7" destOrd="0" presId="urn:microsoft.com/office/officeart/2005/8/layout/hList9"/>
    <dgm:cxn modelId="{6D5F5CD8-5E2E-4B61-9D1C-0C63EC292B77}" type="presParOf" srcId="{C5A11129-122A-484A-8BF5-0B8D2EEBE37C}" destId="{85D1CC02-F06D-4332-A147-A45912E03622}" srcOrd="8" destOrd="0" presId="urn:microsoft.com/office/officeart/2005/8/layout/hList9"/>
    <dgm:cxn modelId="{9FBE85E3-FECC-4929-9DE1-B0DBA80EA351}" type="presOf" srcId="{A4EE819C-5461-4A7F-9B37-E110E6F9A72F}" destId="{85D1CC02-F06D-4332-A147-A45912E03622}" srcOrd="0" destOrd="0" presId="urn:microsoft.com/office/officeart/2005/8/layout/hList9"/>
    <dgm:cxn modelId="{C056C6C1-B05E-4673-AB24-526EB53D2033}" type="presParOf" srcId="{C5A11129-122A-484A-8BF5-0B8D2EEBE37C}" destId="{699C9122-5713-4F2E-8BEC-FD12FB8DCD4F}" srcOrd="9" destOrd="0" presId="urn:microsoft.com/office/officeart/2005/8/layout/hList9"/>
    <dgm:cxn modelId="{7F54E011-383E-4EDB-AFFB-0CF4C2F083E6}" type="presParOf" srcId="{C5A11129-122A-484A-8BF5-0B8D2EEBE37C}" destId="{BA211ED4-DBAF-421F-B87C-A154FB33EDA5}" srcOrd="10" destOrd="0" presId="urn:microsoft.com/office/officeart/2005/8/layout/hList9"/>
    <dgm:cxn modelId="{AD9EFB82-3A2F-42C7-9935-1A54964221EC}" type="presParOf" srcId="{C5A11129-122A-484A-8BF5-0B8D2EEBE37C}" destId="{5BBA1F0E-6C3B-43BA-B5A1-3D6068587733}" srcOrd="11" destOrd="0" presId="urn:microsoft.com/office/officeart/2005/8/layout/hList9"/>
    <dgm:cxn modelId="{6D1723A3-DBAE-4FB7-A82E-B533163CF5A7}" type="presParOf" srcId="{5BBA1F0E-6C3B-43BA-B5A1-3D6068587733}" destId="{973C301B-2ECA-41EA-92A9-79F368684382}" srcOrd="0" destOrd="11" presId="urn:microsoft.com/office/officeart/2005/8/layout/hList9"/>
    <dgm:cxn modelId="{4B41A0AB-6642-4A89-9B20-B477D0E1611F}" type="presParOf" srcId="{5BBA1F0E-6C3B-43BA-B5A1-3D6068587733}" destId="{6BCAA67F-CC79-4841-A626-7381D17F46BB}" srcOrd="1" destOrd="11" presId="urn:microsoft.com/office/officeart/2005/8/layout/hList9"/>
    <dgm:cxn modelId="{288E5424-C7C8-4409-8C55-681F51ED898C}" type="presParOf" srcId="{6BCAA67F-CC79-4841-A626-7381D17F46BB}" destId="{3E0741EE-8CD2-4B5C-B785-D0E64F8170EF}" srcOrd="0" destOrd="1" presId="urn:microsoft.com/office/officeart/2005/8/layout/hList9"/>
    <dgm:cxn modelId="{A8315362-64EA-456B-AE8A-5CC1CE5535DA}" type="presOf" srcId="{0B221272-AFE6-4E01-8FDA-BB05878C4959}" destId="{3E0741EE-8CD2-4B5C-B785-D0E64F8170EF}" srcOrd="0" destOrd="0" presId="urn:microsoft.com/office/officeart/2005/8/layout/hList9"/>
    <dgm:cxn modelId="{BCF677A4-600E-491B-B216-F69CD6E6E1F1}" type="presParOf" srcId="{6BCAA67F-CC79-4841-A626-7381D17F46BB}" destId="{8CF4F113-772F-4507-9B56-E4A04837D658}" srcOrd="1" destOrd="1" presId="urn:microsoft.com/office/officeart/2005/8/layout/hList9"/>
    <dgm:cxn modelId="{C3AFE0FF-3D5A-4F85-A9EC-DB9920C0550F}" type="presOf" srcId="{0B221272-AFE6-4E01-8FDA-BB05878C4959}" destId="{8CF4F113-772F-4507-9B56-E4A04837D658}" srcOrd="1" destOrd="0" presId="urn:microsoft.com/office/officeart/2005/8/layout/hList9"/>
    <dgm:cxn modelId="{02A96EF8-9E81-4973-BA6C-5323A241262C}" type="presParOf" srcId="{C5A11129-122A-484A-8BF5-0B8D2EEBE37C}" destId="{6D565A4C-D2F4-4219-B0E0-CD9A08078199}" srcOrd="12" destOrd="0" presId="urn:microsoft.com/office/officeart/2005/8/layout/hList9"/>
    <dgm:cxn modelId="{207668E2-FA5D-4046-B668-B6909CE59CBC}" type="presParOf" srcId="{C5A11129-122A-484A-8BF5-0B8D2EEBE37C}" destId="{7DF1DF57-BBA1-4B89-9B6B-B5A33A402E6F}" srcOrd="13" destOrd="0" presId="urn:microsoft.com/office/officeart/2005/8/layout/hList9"/>
    <dgm:cxn modelId="{18B1C54D-5A2D-485D-96E3-DBEE1DAE43C0}" type="presOf" srcId="{B5F773E1-587D-427D-B1BF-14FE9AAF2FF9}" destId="{7DF1DF57-BBA1-4B89-9B6B-B5A33A402E6F}" srcOrd="0" destOrd="0" presId="urn:microsoft.com/office/officeart/2005/8/layout/hList9"/>
    <dgm:cxn modelId="{6F571404-CFDD-4414-9D80-684A437B5D28}" type="presParOf" srcId="{C5A11129-122A-484A-8BF5-0B8D2EEBE37C}" destId="{F9E4F520-9D8B-4EA6-8C57-8148E019D320}" srcOrd="14" destOrd="0" presId="urn:microsoft.com/office/officeart/2005/8/layout/hList9"/>
    <dgm:cxn modelId="{10919A43-B609-4045-B330-37C2D972CCB3}" type="presParOf" srcId="{C5A11129-122A-484A-8BF5-0B8D2EEBE37C}" destId="{4EBAB88C-428A-423D-8A00-C4A933DD2B99}" srcOrd="15" destOrd="0" presId="urn:microsoft.com/office/officeart/2005/8/layout/hList9"/>
    <dgm:cxn modelId="{DAB46491-486D-4C26-8E77-9BD86EF10130}" type="presParOf" srcId="{C5A11129-122A-484A-8BF5-0B8D2EEBE37C}" destId="{A08A92CD-B346-4A73-8282-B2C0428F01FD}" srcOrd="16" destOrd="0" presId="urn:microsoft.com/office/officeart/2005/8/layout/hList9"/>
    <dgm:cxn modelId="{78DFE471-BF38-47C4-9E5E-EA824E99E7A6}" type="presParOf" srcId="{A08A92CD-B346-4A73-8282-B2C0428F01FD}" destId="{C9B7A0D9-A21D-4402-AB1E-6B7690470DCC}" srcOrd="0" destOrd="16" presId="urn:microsoft.com/office/officeart/2005/8/layout/hList9"/>
    <dgm:cxn modelId="{F1686B83-BB8D-4712-8279-0F51DA951512}" type="presParOf" srcId="{A08A92CD-B346-4A73-8282-B2C0428F01FD}" destId="{C10856C0-0885-4C00-B0D6-0AA2D4798385}" srcOrd="1" destOrd="16" presId="urn:microsoft.com/office/officeart/2005/8/layout/hList9"/>
    <dgm:cxn modelId="{CD2AC7CE-1E1F-4B10-880C-BD696BF9DF6F}" type="presParOf" srcId="{C10856C0-0885-4C00-B0D6-0AA2D4798385}" destId="{25765302-6548-476A-96D3-936D995FAB48}" srcOrd="0" destOrd="1" presId="urn:microsoft.com/office/officeart/2005/8/layout/hList9"/>
    <dgm:cxn modelId="{58C34604-77FF-44D7-B933-95B1F8A703D2}" type="presOf" srcId="{C5372E63-727F-4C5F-8914-A22A9CAEFE5D}" destId="{25765302-6548-476A-96D3-936D995FAB48}" srcOrd="0" destOrd="0" presId="urn:microsoft.com/office/officeart/2005/8/layout/hList9"/>
    <dgm:cxn modelId="{283A9BA5-069C-4284-9B29-DA09C5D7A266}" type="presParOf" srcId="{C10856C0-0885-4C00-B0D6-0AA2D4798385}" destId="{BBB23E56-F063-4367-8804-80C5E0AFBD7B}" srcOrd="1" destOrd="1" presId="urn:microsoft.com/office/officeart/2005/8/layout/hList9"/>
    <dgm:cxn modelId="{6450F066-299F-4318-B7A9-9323F861E334}" type="presOf" srcId="{C5372E63-727F-4C5F-8914-A22A9CAEFE5D}" destId="{BBB23E56-F063-4367-8804-80C5E0AFBD7B}" srcOrd="1" destOrd="0" presId="urn:microsoft.com/office/officeart/2005/8/layout/hList9"/>
    <dgm:cxn modelId="{AB28F5BD-7F90-4F88-B671-F3D043C1F59E}" type="presParOf" srcId="{C5A11129-122A-484A-8BF5-0B8D2EEBE37C}" destId="{2E2A9636-7DA2-4A0D-900E-EDEBC12B2739}" srcOrd="17" destOrd="0" presId="urn:microsoft.com/office/officeart/2005/8/layout/hList9"/>
    <dgm:cxn modelId="{133AC91C-A68B-4647-A811-DCC753E22F92}" type="presParOf" srcId="{C5A11129-122A-484A-8BF5-0B8D2EEBE37C}" destId="{85700E19-6058-4889-8DA8-FF8F61AD01FC}" srcOrd="18" destOrd="0" presId="urn:microsoft.com/office/officeart/2005/8/layout/hList9"/>
    <dgm:cxn modelId="{5D58903D-10AA-41E0-A364-5CF9B1475297}" type="presOf" srcId="{287DCCB4-44A2-438B-BEF6-BC0CCC07B3A8}" destId="{85700E19-6058-4889-8DA8-FF8F61AD01FC}" srcOrd="0" destOrd="0" presId="urn:microsoft.com/office/officeart/2005/8/layout/hList9"/>
  </dgm:cxnLst>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21964015" cy="4882515"/>
        <a:chOff x="0" y="0"/>
        <a:chExt cx="21964015" cy="4882515"/>
      </a:xfrm>
    </dsp:grpSpPr>
    <dsp:sp modelId="{9B478EF5-BEB4-463E-BA0C-D1603E41253C}">
      <dsp:nvSpPr>
        <dsp:cNvPr id="3" name="流程图: 手动操作 2"/>
        <dsp:cNvSpPr/>
      </dsp:nvSpPr>
      <dsp:spPr bwMode="white">
        <a:xfrm rot="-5400000">
          <a:off x="78881" y="-78881"/>
          <a:ext cx="4882515" cy="5040276"/>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vert="horz" wrap="square" lIns="342900" tIns="0" rIns="6858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1.</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储量极大的光伏开发</a:t>
          </a:r>
          <a:endParaRPr altLang="en-US" sz="5400">
            <a:latin typeface="方正公文小标宋" panose="02000000000000000000" charset="-122"/>
            <a:ea typeface="方正公文小标宋" panose="02000000000000000000" charset="-122"/>
            <a:cs typeface="方正公文小标宋" panose="02000000000000000000" charset="-122"/>
          </a:endParaRPr>
        </a:p>
      </dsp:txBody>
      <dsp:txXfrm rot="-5400000">
        <a:off x="78881" y="-78881"/>
        <a:ext cx="4882515" cy="5040276"/>
      </dsp:txXfrm>
    </dsp:sp>
    <dsp:sp modelId="{BA857FA7-F5FC-4285-824E-075F6D75CF1E}">
      <dsp:nvSpPr>
        <dsp:cNvPr id="4" name="流程图: 手动操作 3"/>
        <dsp:cNvSpPr/>
      </dsp:nvSpPr>
      <dsp:spPr bwMode="white">
        <a:xfrm rot="-5400000">
          <a:off x="5493951" y="-149738"/>
          <a:ext cx="4882515" cy="5181992"/>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vert="horz" wrap="square" lIns="342900" tIns="0" rIns="6858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2.</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储量极大的矿产资源</a:t>
          </a:r>
          <a:endParaRPr altLang="en-US" sz="5400">
            <a:latin typeface="方正公文小标宋" panose="02000000000000000000" charset="-122"/>
            <a:ea typeface="方正公文小标宋" panose="02000000000000000000" charset="-122"/>
            <a:cs typeface="方正公文小标宋" panose="02000000000000000000" charset="-122"/>
          </a:endParaRPr>
        </a:p>
      </dsp:txBody>
      <dsp:txXfrm rot="-5400000">
        <a:off x="5493951" y="-149738"/>
        <a:ext cx="4882515" cy="5181992"/>
      </dsp:txXfrm>
    </dsp:sp>
    <dsp:sp modelId="{7EAF8FF0-3E3F-4825-B0BB-E40282D23A7D}">
      <dsp:nvSpPr>
        <dsp:cNvPr id="5" name="流程图: 手动操作 4"/>
        <dsp:cNvSpPr/>
      </dsp:nvSpPr>
      <dsp:spPr bwMode="white">
        <a:xfrm rot="-5400000">
          <a:off x="10956962" y="-126822"/>
          <a:ext cx="4882515" cy="5136158"/>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vert="horz" wrap="square" lIns="342900" tIns="0" rIns="6858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3.</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优质的旅游资源</a:t>
          </a:r>
          <a:endParaRPr altLang="en-US" sz="5400">
            <a:latin typeface="方正公文小标宋" panose="02000000000000000000" charset="-122"/>
            <a:ea typeface="方正公文小标宋" panose="02000000000000000000" charset="-122"/>
            <a:cs typeface="方正公文小标宋" panose="02000000000000000000" charset="-122"/>
          </a:endParaRPr>
        </a:p>
      </dsp:txBody>
      <dsp:txXfrm rot="-5400000">
        <a:off x="10956962" y="-126822"/>
        <a:ext cx="4882515" cy="5136158"/>
      </dsp:txXfrm>
    </dsp:sp>
    <dsp:sp modelId="{541F4C3F-943A-4881-AD75-5968779154DF}">
      <dsp:nvSpPr>
        <dsp:cNvPr id="6" name="流程图: 手动操作 5"/>
        <dsp:cNvSpPr/>
      </dsp:nvSpPr>
      <dsp:spPr bwMode="white">
        <a:xfrm rot="-5400000">
          <a:off x="16675868" y="-405632"/>
          <a:ext cx="4882515" cy="5693780"/>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vert="horz" wrap="square" lIns="342900" tIns="0" rIns="685800" bIns="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5400" b="0" i="0" u="none" baseline="0">
              <a:latin typeface="方正公文小标宋" panose="02000000000000000000" charset="-122"/>
              <a:ea typeface="方正公文小标宋" panose="02000000000000000000" charset="-122"/>
              <a:cs typeface="方正公文小标宋" panose="02000000000000000000" charset="-122"/>
              <a:rtl val="0"/>
            </a:rPr>
            <a:t>4.</a:t>
          </a:r>
          <a:r>
            <a:rPr lang="zh-CN" sz="5400" b="0" i="0" u="none" baseline="0">
              <a:latin typeface="方正公文小标宋" panose="02000000000000000000" charset="-122"/>
              <a:ea typeface="方正公文小标宋" panose="02000000000000000000" charset="-122"/>
              <a:cs typeface="方正公文小标宋" panose="02000000000000000000" charset="-122"/>
              <a:rtl val="0"/>
            </a:rPr>
            <a:t>储量极大的可利用地材资源</a:t>
          </a:r>
          <a:endParaRPr altLang="en-US" sz="5400">
            <a:latin typeface="方正公文小标宋" panose="02000000000000000000" charset="-122"/>
            <a:ea typeface="方正公文小标宋" panose="02000000000000000000" charset="-122"/>
            <a:cs typeface="方正公文小标宋" panose="02000000000000000000" charset="-122"/>
          </a:endParaRPr>
        </a:p>
      </dsp:txBody>
      <dsp:txXfrm rot="-5400000">
        <a:off x="16675868" y="-405632"/>
        <a:ext cx="4882515" cy="5693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26142315" cy="9504000"/>
        <a:chOff x="0" y="0"/>
        <a:chExt cx="26142315" cy="9504000"/>
      </a:xfrm>
    </dsp:grpSpPr>
    <dsp:sp modelId="{061BEBBD-D878-4D14-951F-4DB143C4E78E}">
      <dsp:nvSpPr>
        <dsp:cNvPr id="5" name="矩形 4"/>
        <dsp:cNvSpPr/>
      </dsp:nvSpPr>
      <dsp:spPr bwMode="white">
        <a:xfrm>
          <a:off x="1700313" y="4113851"/>
          <a:ext cx="3188087" cy="2126454"/>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0" tIns="312928" rIns="312928" bIns="312928"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sz="4400">
              <a:solidFill>
                <a:schemeClr val="dk1"/>
              </a:solidFill>
              <a:sym typeface="+mn-ea"/>
            </a:rPr>
            <a:t>若</a:t>
          </a:r>
          <a:r>
            <a:rPr lang="zh-CN" sz="4400">
              <a:solidFill>
                <a:schemeClr val="dk1"/>
              </a:solidFill>
              <a:sym typeface="+mn-ea"/>
            </a:rPr>
            <a:t>尔盖县红原县 松潘县</a:t>
          </a:r>
          <a:endParaRPr lang="zh-CN" sz="4400">
            <a:solidFill>
              <a:schemeClr val="dk1"/>
            </a:solidFill>
            <a:sym typeface="+mn-ea"/>
          </a:endParaRPr>
        </a:p>
      </dsp:txBody>
      <dsp:txXfrm>
        <a:off x="1700313" y="4113851"/>
        <a:ext cx="3188087" cy="2126454"/>
      </dsp:txXfrm>
    </dsp:sp>
    <dsp:sp modelId="{2C10715D-F3D2-4A30-8A2A-6D858DC83CD5}">
      <dsp:nvSpPr>
        <dsp:cNvPr id="6" name="椭圆 5"/>
        <dsp:cNvSpPr/>
      </dsp:nvSpPr>
      <dsp:spPr bwMode="white">
        <a:xfrm>
          <a:off x="0" y="3263694"/>
          <a:ext cx="2125391" cy="2125391"/>
        </a:xfrm>
        <a:prstGeom prst="ellipse">
          <a:avLst/>
        </a:prstGeom>
      </dsp:spPr>
      <dsp:style>
        <a:lnRef idx="3">
          <a:schemeClr val="lt1"/>
        </a:lnRef>
        <a:fillRef idx="1">
          <a:schemeClr val="accent1"/>
        </a:fillRef>
        <a:effectRef idx="1">
          <a:scrgbClr r="0" g="0" b="0"/>
        </a:effectRef>
        <a:fontRef idx="minor">
          <a:schemeClr val="lt1"/>
        </a:fontRef>
      </dsp:style>
      <dsp:txBody>
        <a:bodyPr vert="horz" wrap="square" lIns="0" tIns="0" rIns="0" bIns="0" anchor="ctr"/>
        <a:lstStyle>
          <a:lvl1pPr algn="ctr">
            <a:defRPr sz="4900"/>
          </a:lvl1pPr>
          <a:lvl2pPr marL="285750" indent="-285750" algn="ctr">
            <a:defRPr sz="3800"/>
          </a:lvl2pPr>
          <a:lvl3pPr marL="571500" indent="-285750" algn="ctr">
            <a:defRPr sz="3800"/>
          </a:lvl3pPr>
          <a:lvl4pPr marL="857250" indent="-285750" algn="ctr">
            <a:defRPr sz="3800"/>
          </a:lvl4pPr>
          <a:lvl5pPr marL="1143000" indent="-285750" algn="ctr">
            <a:defRPr sz="3800"/>
          </a:lvl5pPr>
          <a:lvl6pPr marL="1428750" indent="-285750" algn="ctr">
            <a:defRPr sz="3800"/>
          </a:lvl6pPr>
          <a:lvl7pPr marL="1714500" indent="-285750" algn="ctr">
            <a:defRPr sz="3800"/>
          </a:lvl7pPr>
          <a:lvl8pPr marL="2000250" indent="-285750" algn="ctr">
            <a:defRPr sz="3800"/>
          </a:lvl8pPr>
          <a:lvl9pPr marL="2286000" indent="-285750" algn="ctr">
            <a:defRPr sz="3800"/>
          </a:lvl9pPr>
        </a:lstStyle>
        <a:p>
          <a:pPr lvl="0">
            <a:lnSpc>
              <a:spcPct val="100000"/>
            </a:lnSpc>
            <a:spcBef>
              <a:spcPct val="0"/>
            </a:spcBef>
            <a:spcAft>
              <a:spcPct val="35000"/>
            </a:spcAft>
          </a:pPr>
          <a:r>
            <a:rPr lang="zh-CN" b="1" i="0" u="none" baseline="0">
              <a:rtl val="0"/>
            </a:rPr>
            <a:t>建设地点</a:t>
          </a:r>
          <a:endParaRPr altLang="en-US"/>
        </a:p>
      </dsp:txBody>
      <dsp:txXfrm>
        <a:off x="0" y="3263694"/>
        <a:ext cx="2125391" cy="2125391"/>
      </dsp:txXfrm>
    </dsp:sp>
    <dsp:sp modelId="{56A730F4-438B-4E1A-BC3F-3DDA33C4A3F4}">
      <dsp:nvSpPr>
        <dsp:cNvPr id="7" name="矩形 6"/>
        <dsp:cNvSpPr/>
      </dsp:nvSpPr>
      <dsp:spPr bwMode="white">
        <a:xfrm>
          <a:off x="7013792" y="4113851"/>
          <a:ext cx="3188087" cy="2126454"/>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0" tIns="312928" rIns="312928" bIns="312928"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sz="4400">
              <a:solidFill>
                <a:schemeClr val="dk1"/>
              </a:solidFill>
              <a:sym typeface="+mn-ea"/>
            </a:rPr>
            <a:t>建</a:t>
          </a:r>
          <a:r>
            <a:rPr lang="zh-CN" sz="4400">
              <a:solidFill>
                <a:schemeClr val="dk1"/>
              </a:solidFill>
              <a:sym typeface="+mn-ea"/>
            </a:rPr>
            <a:t>设高速公路</a:t>
          </a:r>
          <a:r>
            <a:rPr sz="4400">
              <a:solidFill>
                <a:schemeClr val="dk1"/>
              </a:solidFill>
              <a:sym typeface="+mn-ea"/>
            </a:rPr>
            <a:t>1</a:t>
          </a:r>
          <a:r>
            <a:rPr lang="en-US" sz="4400">
              <a:solidFill>
                <a:schemeClr val="dk1"/>
              </a:solidFill>
              <a:sym typeface="+mn-ea"/>
            </a:rPr>
            <a:t>94</a:t>
          </a:r>
          <a:r>
            <a:rPr sz="4400">
              <a:solidFill>
                <a:schemeClr val="dk1"/>
              </a:solidFill>
              <a:sym typeface="+mn-ea"/>
            </a:rPr>
            <a:t>公</a:t>
          </a:r>
          <a:r>
            <a:rPr lang="zh-CN" sz="4400">
              <a:solidFill>
                <a:schemeClr val="dk1"/>
              </a:solidFill>
              <a:sym typeface="+mn-ea"/>
            </a:rPr>
            <a:t>里</a:t>
          </a:r>
          <a:endParaRPr lang="zh-CN" sz="4400">
            <a:solidFill>
              <a:schemeClr val="dk1"/>
            </a:solidFill>
            <a:sym typeface="+mn-ea"/>
          </a:endParaRPr>
        </a:p>
      </dsp:txBody>
      <dsp:txXfrm>
        <a:off x="7013792" y="4113851"/>
        <a:ext cx="3188087" cy="2126454"/>
      </dsp:txXfrm>
    </dsp:sp>
    <dsp:sp modelId="{85D1CC02-F06D-4332-A147-A45912E03622}">
      <dsp:nvSpPr>
        <dsp:cNvPr id="8" name="椭圆 7"/>
        <dsp:cNvSpPr/>
      </dsp:nvSpPr>
      <dsp:spPr bwMode="white">
        <a:xfrm>
          <a:off x="5313479" y="3263694"/>
          <a:ext cx="2125391" cy="2125391"/>
        </a:xfrm>
        <a:prstGeom prst="ellipse">
          <a:avLst/>
        </a:prstGeom>
      </dsp:spPr>
      <dsp:style>
        <a:lnRef idx="3">
          <a:schemeClr val="lt1"/>
        </a:lnRef>
        <a:fillRef idx="1">
          <a:schemeClr val="accent1"/>
        </a:fillRef>
        <a:effectRef idx="1">
          <a:scrgbClr r="0" g="0" b="0"/>
        </a:effectRef>
        <a:fontRef idx="minor">
          <a:schemeClr val="lt1"/>
        </a:fontRef>
      </dsp:style>
      <dsp:txBody>
        <a:bodyPr vert="horz" wrap="square" lIns="0" tIns="0" rIns="0" bIns="0" anchor="ctr"/>
        <a:lstStyle>
          <a:lvl1pPr algn="ctr">
            <a:defRPr sz="4900"/>
          </a:lvl1pPr>
          <a:lvl2pPr marL="285750" indent="-285750" algn="ctr">
            <a:defRPr sz="3800"/>
          </a:lvl2pPr>
          <a:lvl3pPr marL="571500" indent="-285750" algn="ctr">
            <a:defRPr sz="3800"/>
          </a:lvl3pPr>
          <a:lvl4pPr marL="857250" indent="-285750" algn="ctr">
            <a:defRPr sz="3800"/>
          </a:lvl4pPr>
          <a:lvl5pPr marL="1143000" indent="-285750" algn="ctr">
            <a:defRPr sz="3800"/>
          </a:lvl5pPr>
          <a:lvl6pPr marL="1428750" indent="-285750" algn="ctr">
            <a:defRPr sz="3800"/>
          </a:lvl6pPr>
          <a:lvl7pPr marL="1714500" indent="-285750" algn="ctr">
            <a:defRPr sz="3800"/>
          </a:lvl7pPr>
          <a:lvl8pPr marL="2000250" indent="-285750" algn="ctr">
            <a:defRPr sz="3800"/>
          </a:lvl8pPr>
          <a:lvl9pPr marL="2286000" indent="-285750" algn="ctr">
            <a:defRPr sz="3800"/>
          </a:lvl9pPr>
        </a:lstStyle>
        <a:p>
          <a:pPr lvl="0">
            <a:lnSpc>
              <a:spcPct val="100000"/>
            </a:lnSpc>
            <a:spcBef>
              <a:spcPct val="0"/>
            </a:spcBef>
            <a:spcAft>
              <a:spcPct val="35000"/>
            </a:spcAft>
          </a:pPr>
          <a:r>
            <a:rPr lang="zh-CN" b="1" i="0" u="none" baseline="0">
              <a:rtl val="0"/>
            </a:rPr>
            <a:t>建设内容</a:t>
          </a:r>
          <a:endParaRPr altLang="en-US"/>
        </a:p>
      </dsp:txBody>
      <dsp:txXfrm>
        <a:off x="5313479" y="3263694"/>
        <a:ext cx="2125391" cy="2125391"/>
      </dsp:txXfrm>
    </dsp:sp>
    <dsp:sp modelId="{3E0741EE-8CD2-4B5C-B785-D0E64F8170EF}">
      <dsp:nvSpPr>
        <dsp:cNvPr id="9" name="矩形 8"/>
        <dsp:cNvSpPr/>
      </dsp:nvSpPr>
      <dsp:spPr bwMode="white">
        <a:xfrm>
          <a:off x="12327270" y="4113851"/>
          <a:ext cx="3188087" cy="2126454"/>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0" tIns="312928" rIns="312928" bIns="312928"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sz="4400">
              <a:solidFill>
                <a:schemeClr val="dk1"/>
              </a:solidFill>
              <a:sym typeface="+mn-ea"/>
            </a:rPr>
            <a:t>2</a:t>
          </a:r>
          <a:r>
            <a:rPr lang="en-US" sz="4400">
              <a:solidFill>
                <a:schemeClr val="dk1"/>
              </a:solidFill>
              <a:sym typeface="+mn-ea"/>
            </a:rPr>
            <a:t>65</a:t>
          </a:r>
          <a:r>
            <a:rPr sz="4400">
              <a:solidFill>
                <a:schemeClr val="dk1"/>
              </a:solidFill>
              <a:sym typeface="+mn-ea"/>
            </a:rPr>
            <a:t>亿</a:t>
          </a:r>
          <a:r>
            <a:rPr lang="zh-CN" sz="4400">
              <a:solidFill>
                <a:schemeClr val="dk1"/>
              </a:solidFill>
              <a:sym typeface="+mn-ea"/>
            </a:rPr>
            <a:t>元</a:t>
          </a:r>
          <a:endParaRPr lang="zh-CN" sz="4400">
            <a:solidFill>
              <a:schemeClr val="dk1"/>
            </a:solidFill>
          </a:endParaRPr>
        </a:p>
      </dsp:txBody>
      <dsp:txXfrm>
        <a:off x="12327270" y="4113851"/>
        <a:ext cx="3188087" cy="2126454"/>
      </dsp:txXfrm>
    </dsp:sp>
    <dsp:sp modelId="{7DF1DF57-BBA1-4B89-9B6B-B5A33A402E6F}">
      <dsp:nvSpPr>
        <dsp:cNvPr id="10" name="椭圆 9"/>
        <dsp:cNvSpPr/>
      </dsp:nvSpPr>
      <dsp:spPr bwMode="white">
        <a:xfrm>
          <a:off x="10626957" y="3263694"/>
          <a:ext cx="2125391" cy="2125391"/>
        </a:xfrm>
        <a:prstGeom prst="ellipse">
          <a:avLst/>
        </a:prstGeom>
      </dsp:spPr>
      <dsp:style>
        <a:lnRef idx="3">
          <a:schemeClr val="lt1"/>
        </a:lnRef>
        <a:fillRef idx="1">
          <a:schemeClr val="accent1"/>
        </a:fillRef>
        <a:effectRef idx="1">
          <a:scrgbClr r="0" g="0" b="0"/>
        </a:effectRef>
        <a:fontRef idx="minor">
          <a:schemeClr val="lt1"/>
        </a:fontRef>
      </dsp:style>
      <dsp:txBody>
        <a:bodyPr vert="horz" wrap="square" lIns="0" tIns="0" rIns="0" bIns="0" anchor="ctr"/>
        <a:lstStyle>
          <a:lvl1pPr algn="ctr">
            <a:defRPr sz="4900"/>
          </a:lvl1pPr>
          <a:lvl2pPr marL="285750" indent="-285750" algn="ctr">
            <a:defRPr sz="3800"/>
          </a:lvl2pPr>
          <a:lvl3pPr marL="571500" indent="-285750" algn="ctr">
            <a:defRPr sz="3800"/>
          </a:lvl3pPr>
          <a:lvl4pPr marL="857250" indent="-285750" algn="ctr">
            <a:defRPr sz="3800"/>
          </a:lvl4pPr>
          <a:lvl5pPr marL="1143000" indent="-285750" algn="ctr">
            <a:defRPr sz="3800"/>
          </a:lvl5pPr>
          <a:lvl6pPr marL="1428750" indent="-285750" algn="ctr">
            <a:defRPr sz="3800"/>
          </a:lvl6pPr>
          <a:lvl7pPr marL="1714500" indent="-285750" algn="ctr">
            <a:defRPr sz="3800"/>
          </a:lvl7pPr>
          <a:lvl8pPr marL="2000250" indent="-285750" algn="ctr">
            <a:defRPr sz="3800"/>
          </a:lvl8pPr>
          <a:lvl9pPr marL="2286000" indent="-285750" algn="ctr">
            <a:defRPr sz="3800"/>
          </a:lvl9pPr>
        </a:lstStyle>
        <a:p>
          <a:pPr lvl="0">
            <a:lnSpc>
              <a:spcPct val="100000"/>
            </a:lnSpc>
            <a:spcBef>
              <a:spcPct val="0"/>
            </a:spcBef>
            <a:spcAft>
              <a:spcPct val="35000"/>
            </a:spcAft>
          </a:pPr>
          <a:r>
            <a:rPr lang="zh-CN" b="1" i="0" u="none" baseline="0">
              <a:rtl val="0"/>
            </a:rPr>
            <a:t>投资估算</a:t>
          </a:r>
          <a:endParaRPr altLang="en-US"/>
        </a:p>
      </dsp:txBody>
      <dsp:txXfrm>
        <a:off x="10626957" y="3263694"/>
        <a:ext cx="2125391" cy="2125391"/>
      </dsp:txXfrm>
    </dsp:sp>
    <dsp:sp modelId="{25765302-6548-476A-96D3-936D995FAB48}">
      <dsp:nvSpPr>
        <dsp:cNvPr id="11" name="矩形 10"/>
        <dsp:cNvSpPr/>
      </dsp:nvSpPr>
      <dsp:spPr bwMode="white">
        <a:xfrm>
          <a:off x="17640749" y="4113851"/>
          <a:ext cx="3188087" cy="2126454"/>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0" tIns="256032" rIns="256032" bIns="256032"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sz="3600">
              <a:solidFill>
                <a:schemeClr val="dk1"/>
              </a:solidFill>
              <a:sym typeface="+mn-ea"/>
            </a:rPr>
            <a:t>配</a:t>
          </a:r>
          <a:r>
            <a:rPr lang="zh-CN" sz="3600">
              <a:solidFill>
                <a:schemeClr val="dk1"/>
              </a:solidFill>
              <a:sym typeface="+mn-ea"/>
            </a:rPr>
            <a:t>置综合资源等方式支持项目招商建设</a:t>
          </a:r>
          <a:endParaRPr lang="zh-CN" sz="3600">
            <a:solidFill>
              <a:schemeClr val="dk1"/>
            </a:solidFill>
            <a:sym typeface="+mn-ea"/>
          </a:endParaRPr>
        </a:p>
      </dsp:txBody>
      <dsp:txXfrm>
        <a:off x="17640749" y="4113851"/>
        <a:ext cx="3188087" cy="2126454"/>
      </dsp:txXfrm>
    </dsp:sp>
    <dsp:sp modelId="{85700E19-6058-4889-8DA8-FF8F61AD01FC}">
      <dsp:nvSpPr>
        <dsp:cNvPr id="12" name="椭圆 11"/>
        <dsp:cNvSpPr/>
      </dsp:nvSpPr>
      <dsp:spPr bwMode="white">
        <a:xfrm>
          <a:off x="15940436" y="3263694"/>
          <a:ext cx="2125391" cy="2125391"/>
        </a:xfrm>
        <a:prstGeom prst="ellipse">
          <a:avLst/>
        </a:prstGeom>
      </dsp:spPr>
      <dsp:style>
        <a:lnRef idx="3">
          <a:schemeClr val="lt1"/>
        </a:lnRef>
        <a:fillRef idx="1">
          <a:schemeClr val="accent1"/>
        </a:fillRef>
        <a:effectRef idx="1">
          <a:scrgbClr r="0" g="0" b="0"/>
        </a:effectRef>
        <a:fontRef idx="minor">
          <a:schemeClr val="lt1"/>
        </a:fontRef>
      </dsp:style>
      <dsp:txBody>
        <a:bodyPr vert="horz" wrap="square" lIns="0" tIns="0" rIns="0" bIns="0" anchor="ctr"/>
        <a:lstStyle>
          <a:lvl1pPr algn="ctr">
            <a:defRPr sz="4900"/>
          </a:lvl1pPr>
          <a:lvl2pPr marL="285750" indent="-285750" algn="ctr">
            <a:defRPr sz="3800"/>
          </a:lvl2pPr>
          <a:lvl3pPr marL="571500" indent="-285750" algn="ctr">
            <a:defRPr sz="3800"/>
          </a:lvl3pPr>
          <a:lvl4pPr marL="857250" indent="-285750" algn="ctr">
            <a:defRPr sz="3800"/>
          </a:lvl4pPr>
          <a:lvl5pPr marL="1143000" indent="-285750" algn="ctr">
            <a:defRPr sz="3800"/>
          </a:lvl5pPr>
          <a:lvl6pPr marL="1428750" indent="-285750" algn="ctr">
            <a:defRPr sz="3800"/>
          </a:lvl6pPr>
          <a:lvl7pPr marL="1714500" indent="-285750" algn="ctr">
            <a:defRPr sz="3800"/>
          </a:lvl7pPr>
          <a:lvl8pPr marL="2000250" indent="-285750" algn="ctr">
            <a:defRPr sz="3800"/>
          </a:lvl8pPr>
          <a:lvl9pPr marL="2286000" indent="-285750" algn="ctr">
            <a:defRPr sz="3800"/>
          </a:lvl9pPr>
        </a:lstStyle>
        <a:p>
          <a:pPr lvl="0">
            <a:lnSpc>
              <a:spcPct val="100000"/>
            </a:lnSpc>
            <a:spcBef>
              <a:spcPct val="0"/>
            </a:spcBef>
            <a:spcAft>
              <a:spcPct val="35000"/>
            </a:spcAft>
          </a:pPr>
          <a:r>
            <a:rPr lang="zh-CN" b="1" i="0" u="none" baseline="0">
              <a:rtl val="0"/>
            </a:rPr>
            <a:t>配套资源</a:t>
          </a:r>
          <a:endParaRPr altLang="en-US"/>
        </a:p>
      </dsp:txBody>
      <dsp:txXfrm>
        <a:off x="15940436" y="3263694"/>
        <a:ext cx="2125391" cy="2125391"/>
      </dsp:txXfrm>
    </dsp:sp>
    <dsp:sp modelId="{FAB732B6-B9F3-4AED-96BF-8D2F65844735}">
      <dsp:nvSpPr>
        <dsp:cNvPr id="13" name="矩形 12"/>
        <dsp:cNvSpPr/>
      </dsp:nvSpPr>
      <dsp:spPr bwMode="white">
        <a:xfrm>
          <a:off x="22954228" y="4113851"/>
          <a:ext cx="3188087" cy="2126454"/>
        </a:xfrm>
        <a:prstGeom prst="rect">
          <a:avLst/>
        </a:prstGeom>
      </dsp:spPr>
      <dsp:style>
        <a:lnRef idx="2">
          <a:schemeClr val="accent1">
            <a:alpha val="90000"/>
            <a:tint val="40000"/>
          </a:schemeClr>
        </a:lnRef>
        <a:fillRef idx="1">
          <a:schemeClr val="accent1">
            <a:alpha val="90000"/>
            <a:tint val="40000"/>
          </a:schemeClr>
        </a:fillRef>
        <a:effectRef idx="0">
          <a:scrgbClr r="0" g="0" b="0"/>
        </a:effectRef>
        <a:fontRef idx="minor"/>
      </dsp:style>
      <dsp:txBody>
        <a:bodyPr vert="horz" wrap="square" lIns="0" tIns="256032" rIns="256032" bIns="256032"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sz="3600">
              <a:solidFill>
                <a:schemeClr val="dk1"/>
              </a:solidFill>
              <a:sym typeface="+mn-ea"/>
            </a:rPr>
            <a:t>串联四川、青海的重要出川大通道</a:t>
          </a:r>
          <a:endParaRPr lang="zh-CN" sz="3600">
            <a:solidFill>
              <a:schemeClr val="dk1"/>
            </a:solidFill>
            <a:sym typeface="+mn-ea"/>
          </a:endParaRPr>
        </a:p>
      </dsp:txBody>
      <dsp:txXfrm>
        <a:off x="22954228" y="4113851"/>
        <a:ext cx="3188087" cy="2126454"/>
      </dsp:txXfrm>
    </dsp:sp>
    <dsp:sp modelId="{348DF54B-0931-4FF2-B97C-5DA47E80E773}">
      <dsp:nvSpPr>
        <dsp:cNvPr id="14" name="椭圆 13"/>
        <dsp:cNvSpPr/>
      </dsp:nvSpPr>
      <dsp:spPr bwMode="white">
        <a:xfrm>
          <a:off x="21253915" y="3263694"/>
          <a:ext cx="2125391" cy="2125391"/>
        </a:xfrm>
        <a:prstGeom prst="ellipse">
          <a:avLst/>
        </a:prstGeom>
      </dsp:spPr>
      <dsp:style>
        <a:lnRef idx="3">
          <a:schemeClr val="lt1"/>
        </a:lnRef>
        <a:fillRef idx="1">
          <a:schemeClr val="accent1"/>
        </a:fillRef>
        <a:effectRef idx="1">
          <a:scrgbClr r="0" g="0" b="0"/>
        </a:effectRef>
        <a:fontRef idx="minor">
          <a:schemeClr val="lt1"/>
        </a:fontRef>
      </dsp:style>
      <dsp:txBody>
        <a:bodyPr vert="horz" wrap="square" lIns="0" tIns="0" rIns="0" bIns="0" anchor="ctr"/>
        <a:lstStyle>
          <a:lvl1pPr algn="ctr">
            <a:defRPr sz="4900"/>
          </a:lvl1pPr>
          <a:lvl2pPr marL="285750" indent="-285750" algn="ctr">
            <a:defRPr sz="3800"/>
          </a:lvl2pPr>
          <a:lvl3pPr marL="571500" indent="-285750" algn="ctr">
            <a:defRPr sz="3800"/>
          </a:lvl3pPr>
          <a:lvl4pPr marL="857250" indent="-285750" algn="ctr">
            <a:defRPr sz="3800"/>
          </a:lvl4pPr>
          <a:lvl5pPr marL="1143000" indent="-285750" algn="ctr">
            <a:defRPr sz="3800"/>
          </a:lvl5pPr>
          <a:lvl6pPr marL="1428750" indent="-285750" algn="ctr">
            <a:defRPr sz="3800"/>
          </a:lvl6pPr>
          <a:lvl7pPr marL="1714500" indent="-285750" algn="ctr">
            <a:defRPr sz="3800"/>
          </a:lvl7pPr>
          <a:lvl8pPr marL="2000250" indent="-285750" algn="ctr">
            <a:defRPr sz="3800"/>
          </a:lvl8pPr>
          <a:lvl9pPr marL="2286000" indent="-285750" algn="ctr">
            <a:defRPr sz="3800"/>
          </a:lvl9pPr>
        </a:lstStyle>
        <a:p>
          <a:pPr lvl="0">
            <a:lnSpc>
              <a:spcPct val="100000"/>
            </a:lnSpc>
            <a:spcBef>
              <a:spcPct val="0"/>
            </a:spcBef>
            <a:spcAft>
              <a:spcPct val="35000"/>
            </a:spcAft>
          </a:pPr>
          <a:r>
            <a:rPr lang="zh-CN" b="1" i="0" u="none" baseline="0">
              <a:rtl val="0"/>
            </a:rPr>
            <a:t>项目优势</a:t>
          </a:r>
          <a:endParaRPr altLang="en-US"/>
        </a:p>
      </dsp:txBody>
      <dsp:txXfrm>
        <a:off x="21253915" y="3263694"/>
        <a:ext cx="2125391" cy="2125391"/>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nodeVertAlign" val="t"/>
          <dgm:param type="fallback" val="2D"/>
        </dgm:alg>
      </dgm:if>
      <dgm:else name="Name2">
        <dgm:alg type="lin">
          <dgm:param type="linDir" val="fromR"/>
          <dgm:param type="nodeVertAlign" val="t"/>
          <dgm:param type="fallback" val="2D"/>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页眉占位符"/>
          <p:cNvSpPr>
            <a:spLocks noGrp="1"/>
          </p:cNvSpPr>
          <p:nvPr>
            <p:ph type="hdr"/>
          </p:nvPr>
        </p:nvSpPr>
        <p:spPr>
          <a:xfrm>
            <a:off x="0" y="0"/>
            <a:ext cx="2971799" cy="458787"/>
          </a:xfrm>
          <a:prstGeom prst="rect">
            <a:avLst/>
          </a:prstGeom>
          <a:noFill/>
          <a:ln w="9525" cap="flat" cmpd="sng">
            <a:noFill/>
            <a:prstDash val="solid"/>
            <a:miter/>
          </a:ln>
        </p:spPr>
        <p:txBody>
          <a:bodyPr vert="horz" wrap="square" lIns="91440" tIns="45720" rIns="91440" bIns="45720" anchor="t" anchorCtr="0"/>
          <a:lstStyle>
            <a:lvl1pPr algn="l" defTabSz="914400" fontAlgn="base" hangingPunct="0">
              <a:defRPr sz="1200">
                <a:latin typeface="等线" charset="-122"/>
                <a:ea typeface="等线" charset="-122"/>
                <a:cs typeface="等线" charset="-122"/>
              </a:defRPr>
            </a:lvl1pPr>
          </a:lstStyle>
          <a:p>
            <a:endParaRPr lang="zh-CN" altLang="en-US" sz="1200">
              <a:latin typeface="等线" charset="-122"/>
              <a:ea typeface="等线" charset="-122"/>
              <a:cs typeface="等线" charset="-122"/>
            </a:endParaRPr>
          </a:p>
        </p:txBody>
      </p:sp>
      <p:sp>
        <p:nvSpPr>
          <p:cNvPr id="16" name="日期占位符"/>
          <p:cNvSpPr>
            <a:spLocks noGrp="1"/>
          </p:cNvSpPr>
          <p:nvPr>
            <p:ph type="dt" idx="1"/>
          </p:nvPr>
        </p:nvSpPr>
        <p:spPr>
          <a:xfrm>
            <a:off x="3884613" y="0"/>
            <a:ext cx="2971800" cy="458787"/>
          </a:xfrm>
          <a:prstGeom prst="rect">
            <a:avLst/>
          </a:prstGeom>
          <a:noFill/>
          <a:ln w="9525" cap="flat" cmpd="sng">
            <a:noFill/>
            <a:prstDash val="solid"/>
            <a:miter/>
          </a:ln>
        </p:spPr>
        <p:txBody>
          <a:bodyPr vert="horz" wrap="square" lIns="91440" tIns="45720" rIns="91440" bIns="45720" anchor="t" anchorCtr="0"/>
          <a:lstStyle>
            <a:lvl1pPr algn="r" defTabSz="914400" fontAlgn="base" hangingPunct="0">
              <a:defRPr sz="1200">
                <a:latin typeface="等线" charset="-122"/>
                <a:ea typeface="等线" charset="-122"/>
                <a:cs typeface="等线" charset="-122"/>
              </a:defRPr>
            </a:lvl1pPr>
          </a:lstStyle>
          <a:p>
            <a:fld id="{CAD2D6BD-DE1B-4B5F-8B41-2702339687B9}" type="datetime1">
              <a:rPr lang="en-US" altLang="zh-CN" sz="1200">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 name="文本"/>
          <p:cNvSpPr>
            <a:spLocks noGrp="1" noChangeAspect="1"/>
          </p:cNvSpPr>
          <p:nvPr>
            <p:ph type="sldImg" idx="2"/>
          </p:nvPr>
        </p:nvSpPr>
        <p:spPr>
          <a:xfrm>
            <a:off x="-814388" y="1143000"/>
            <a:ext cx="8486775" cy="3086100"/>
          </a:xfrm>
          <a:prstGeom prst="rect">
            <a:avLst/>
          </a:prstGeom>
          <a:noFill/>
          <a:ln w="12700" cap="flat" cmpd="sng">
            <a:solidFill>
              <a:srgbClr val="000000"/>
            </a:solidFill>
            <a:prstDash val="solid"/>
            <a:round/>
          </a:ln>
        </p:spPr>
      </p:sp>
      <p:sp>
        <p:nvSpPr>
          <p:cNvPr id="18" name="文本占位符 17"/>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r>
              <a:rPr lang="zh-CN" altLang="en-US"/>
              <a:t>编辑母版文本样式</a:t>
            </a:r>
            <a:endParaRPr lang="en-US" altLang="zh-CN"/>
          </a:p>
          <a:p>
            <a:pPr lvl="1"/>
            <a:r>
              <a:rPr lang="zh-CN" altLang="en-US"/>
              <a:t>第二级</a:t>
            </a:r>
            <a:endParaRPr lang="en-US" altLang="zh-CN"/>
          </a:p>
          <a:p>
            <a:pPr lvl="2"/>
            <a:r>
              <a:rPr lang="zh-CN" altLang="en-US"/>
              <a:t>第三级</a:t>
            </a:r>
            <a:endParaRPr lang="en-US" altLang="zh-CN"/>
          </a:p>
          <a:p>
            <a:pPr lvl="3"/>
            <a:r>
              <a:rPr lang="zh-CN" altLang="en-US"/>
              <a:t>第四级</a:t>
            </a:r>
            <a:endParaRPr lang="en-US" altLang="zh-CN"/>
          </a:p>
          <a:p>
            <a:pPr lvl="4"/>
            <a:r>
              <a:rPr lang="zh-CN" altLang="en-US"/>
              <a:t>第五级</a:t>
            </a:r>
            <a:endParaRPr lang="zh-CN" altLang="en-US"/>
          </a:p>
        </p:txBody>
      </p:sp>
      <p:sp>
        <p:nvSpPr>
          <p:cNvPr id="19" name="页脚占位符"/>
          <p:cNvSpPr>
            <a:spLocks noGrp="1"/>
          </p:cNvSpPr>
          <p:nvPr>
            <p:ph type="ftr" idx="4"/>
          </p:nvPr>
        </p:nvSpPr>
        <p:spPr>
          <a:xfrm>
            <a:off x="0" y="8685213"/>
            <a:ext cx="2971799" cy="458787"/>
          </a:xfrm>
          <a:prstGeom prst="rect">
            <a:avLst/>
          </a:prstGeom>
          <a:noFill/>
          <a:ln w="9525" cap="flat" cmpd="sng">
            <a:noFill/>
            <a:prstDash val="solid"/>
            <a:miter/>
          </a:ln>
        </p:spPr>
        <p:txBody>
          <a:bodyPr vert="horz" wrap="square" lIns="91440" tIns="45720" rIns="91440" bIns="45720" anchor="b" anchorCtr="0"/>
          <a:lstStyle>
            <a:lvl1pPr algn="l" defTabSz="914400" fontAlgn="base" hangingPunct="0">
              <a:defRPr sz="1200">
                <a:latin typeface="等线" charset="-122"/>
                <a:ea typeface="等线" charset="-122"/>
                <a:cs typeface="等线" charset="-122"/>
              </a:defRPr>
            </a:lvl1pPr>
          </a:lstStyle>
          <a:p>
            <a:endParaRPr lang="zh-CN" altLang="en-US" sz="1200">
              <a:latin typeface="等线" charset="-122"/>
              <a:ea typeface="等线" charset="-122"/>
              <a:cs typeface="等线" charset="-122"/>
            </a:endParaRPr>
          </a:p>
        </p:txBody>
      </p:sp>
      <p:sp>
        <p:nvSpPr>
          <p:cNvPr id="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algn="r" defTabSz="914400" fontAlgn="base" hangingPunct="0">
              <a:defRPr sz="1200" u="none" strike="noStrike" kern="1200" cap="none" spc="0" baseline="0">
                <a:solidFill>
                  <a:schemeClr val="tx1"/>
                </a:solidFill>
                <a:latin typeface="等线" charset="-122"/>
                <a:ea typeface="等线" charset="-122"/>
                <a:cs typeface="等线" charset="-122"/>
              </a:defRPr>
            </a:lvl1pPr>
          </a:lstStyle>
          <a:p>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 name="编号占位符"/>
          <p:cNvSpPr>
            <a:spLocks noGrp="1"/>
          </p:cNvSpPr>
          <p:nvPr>
            <p:ph type="sldNum" idx="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 name="编号占位符"/>
          <p:cNvSpPr>
            <a:spLocks noGrp="1"/>
          </p:cNvSpPr>
          <p:nvPr>
            <p:ph type="sldNum" idx="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 name="编号占位符"/>
          <p:cNvSpPr>
            <a:spLocks noGrp="1"/>
          </p:cNvSpPr>
          <p:nvPr>
            <p:ph type="sldNum" idx="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 name="编号占位符"/>
          <p:cNvSpPr>
            <a:spLocks noGrp="1"/>
          </p:cNvSpPr>
          <p:nvPr>
            <p:ph type="sldNum" idx="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 name="编号占位符"/>
          <p:cNvSpPr>
            <a:spLocks noGrp="1"/>
          </p:cNvSpPr>
          <p:nvPr>
            <p:ph type="sldNum" idx="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 name="编号占位符"/>
          <p:cNvSpPr>
            <a:spLocks noGrp="1"/>
          </p:cNvSpPr>
          <p:nvPr>
            <p:ph type="sldNum" idx="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 name="编号占位符"/>
          <p:cNvSpPr>
            <a:spLocks noGrp="1"/>
          </p:cNvSpPr>
          <p:nvPr>
            <p:ph type="sldNum" idx="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 name="编号占位符"/>
          <p:cNvSpPr>
            <a:spLocks noGrp="1"/>
          </p:cNvSpPr>
          <p:nvPr>
            <p:ph type="sldNum" idx="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 name="编号占位符"/>
          <p:cNvSpPr>
            <a:spLocks noGrp="1"/>
          </p:cNvSpPr>
          <p:nvPr>
            <p:ph type="sldNum" idx="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 name="编号占位符"/>
          <p:cNvSpPr>
            <a:spLocks noGrp="1"/>
          </p:cNvSpPr>
          <p:nvPr>
            <p:ph type="sldNum" idx="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 name="编号占位符"/>
          <p:cNvSpPr>
            <a:spLocks noGrp="1"/>
          </p:cNvSpPr>
          <p:nvPr>
            <p:ph type="sldNum" idx="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 name="编号占位符"/>
          <p:cNvSpPr>
            <a:spLocks noGrp="1"/>
          </p:cNvSpPr>
          <p:nvPr>
            <p:ph type="sldNum" idx="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 name="编号占位符"/>
          <p:cNvSpPr>
            <a:spLocks noGrp="1"/>
          </p:cNvSpPr>
          <p:nvPr>
            <p:ph type="sldNum" idx="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 name="编号占位符"/>
          <p:cNvSpPr>
            <a:spLocks noGrp="1"/>
          </p:cNvSpPr>
          <p:nvPr>
            <p:ph type="sldNum" idx="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 name="编号占位符"/>
          <p:cNvSpPr>
            <a:spLocks noGrp="1"/>
          </p:cNvSpPr>
          <p:nvPr>
            <p:ph type="sldNum" idx="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 name="编号占位符"/>
          <p:cNvSpPr>
            <a:spLocks noGrp="1"/>
          </p:cNvSpPr>
          <p:nvPr>
            <p:ph type="sldNum" idx="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 name="编号占位符"/>
          <p:cNvSpPr>
            <a:spLocks noGrp="1"/>
          </p:cNvSpPr>
          <p:nvPr>
            <p:ph type="sldNum" idx="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 name="编号占位符"/>
          <p:cNvSpPr>
            <a:spLocks noGrp="1"/>
          </p:cNvSpPr>
          <p:nvPr>
            <p:ph type="sldNum" idx="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 name="编号占位符"/>
          <p:cNvSpPr>
            <a:spLocks noGrp="1"/>
          </p:cNvSpPr>
          <p:nvPr>
            <p:ph type="sldNum" idx="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 name="编号占位符"/>
          <p:cNvSpPr>
            <a:spLocks noGrp="1"/>
          </p:cNvSpPr>
          <p:nvPr>
            <p:ph type="sldNum" idx="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 name="编号占位符"/>
          <p:cNvSpPr>
            <a:spLocks noGrp="1"/>
          </p:cNvSpPr>
          <p:nvPr>
            <p:ph type="sldNum" idx="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 name="编号占位符"/>
          <p:cNvSpPr>
            <a:spLocks noGrp="1"/>
          </p:cNvSpPr>
          <p:nvPr>
            <p:ph type="sldNum" idx="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 name="编号占位符"/>
          <p:cNvSpPr>
            <a:spLocks noGrp="1"/>
          </p:cNvSpPr>
          <p:nvPr>
            <p:ph type="sldNum" idx="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 name="编号占位符"/>
          <p:cNvSpPr>
            <a:spLocks noGrp="1"/>
          </p:cNvSpPr>
          <p:nvPr>
            <p:ph type="sldNum" idx="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 name="编号占位符"/>
          <p:cNvSpPr>
            <a:spLocks noGrp="1"/>
          </p:cNvSpPr>
          <p:nvPr>
            <p:ph type="sldNum" idx="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 name="编号占位符"/>
          <p:cNvSpPr>
            <a:spLocks noGrp="1"/>
          </p:cNvSpPr>
          <p:nvPr>
            <p:ph type="sldNum" idx="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 name="编号占位符"/>
          <p:cNvSpPr>
            <a:spLocks noGrp="1"/>
          </p:cNvSpPr>
          <p:nvPr>
            <p:ph type="sldNum" idx="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 name="编号占位符"/>
          <p:cNvSpPr>
            <a:spLocks noGrp="1"/>
          </p:cNvSpPr>
          <p:nvPr>
            <p:ph type="sldNum" idx="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 name="编号占位符"/>
          <p:cNvSpPr>
            <a:spLocks noGrp="1"/>
          </p:cNvSpPr>
          <p:nvPr>
            <p:ph type="sldNum" idx="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 name="编号占位符"/>
          <p:cNvSpPr>
            <a:spLocks noGrp="1"/>
          </p:cNvSpPr>
          <p:nvPr>
            <p:ph type="sldNum" idx="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 name="编号占位符"/>
          <p:cNvSpPr>
            <a:spLocks noGrp="1"/>
          </p:cNvSpPr>
          <p:nvPr>
            <p:ph type="sldNum" idx="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 name="编号占位符"/>
          <p:cNvSpPr>
            <a:spLocks noGrp="1"/>
          </p:cNvSpPr>
          <p:nvPr>
            <p:ph type="sldNum" idx="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 name="编号占位符"/>
          <p:cNvSpPr>
            <a:spLocks noGrp="1"/>
          </p:cNvSpPr>
          <p:nvPr>
            <p:ph type="sldNum" idx="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 name="编号占位符"/>
          <p:cNvSpPr>
            <a:spLocks noGrp="1"/>
          </p:cNvSpPr>
          <p:nvPr>
            <p:ph type="sldNum" idx="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 name="编号占位符"/>
          <p:cNvSpPr>
            <a:spLocks noGrp="1"/>
          </p:cNvSpPr>
          <p:nvPr>
            <p:ph type="sldNum" idx="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 name="编号占位符"/>
          <p:cNvSpPr>
            <a:spLocks noGrp="1"/>
          </p:cNvSpPr>
          <p:nvPr>
            <p:ph type="sldNum" idx="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 name="编号占位符"/>
          <p:cNvSpPr>
            <a:spLocks noGrp="1"/>
          </p:cNvSpPr>
          <p:nvPr>
            <p:ph type="sldNum" idx="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 name="编号占位符"/>
          <p:cNvSpPr>
            <a:spLocks noGrp="1"/>
          </p:cNvSpPr>
          <p:nvPr>
            <p:ph type="sldNum" idx="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 name="编号占位符"/>
          <p:cNvSpPr>
            <a:spLocks noGrp="1"/>
          </p:cNvSpPr>
          <p:nvPr>
            <p:ph type="sldNum" idx="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 name="编号占位符"/>
          <p:cNvSpPr>
            <a:spLocks noGrp="1"/>
          </p:cNvSpPr>
          <p:nvPr>
            <p:ph type="sldNum" idx="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 name="编号占位符"/>
          <p:cNvSpPr>
            <a:spLocks noGrp="1"/>
          </p:cNvSpPr>
          <p:nvPr>
            <p:ph type="sldNum" idx="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 name="编号占位符"/>
          <p:cNvSpPr>
            <a:spLocks noGrp="1"/>
          </p:cNvSpPr>
          <p:nvPr>
            <p:ph type="sldNum" idx="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 name="编号占位符"/>
          <p:cNvSpPr>
            <a:spLocks noGrp="1"/>
          </p:cNvSpPr>
          <p:nvPr>
            <p:ph type="sldNum" idx="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 name="编号占位符"/>
          <p:cNvSpPr>
            <a:spLocks noGrp="1"/>
          </p:cNvSpPr>
          <p:nvPr>
            <p:ph type="sldNum" idx="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 name="编号占位符"/>
          <p:cNvSpPr>
            <a:spLocks noGrp="1"/>
          </p:cNvSpPr>
          <p:nvPr>
            <p:ph type="sldNum" idx="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 name="编号占位符"/>
          <p:cNvSpPr>
            <a:spLocks noGrp="1"/>
          </p:cNvSpPr>
          <p:nvPr>
            <p:ph type="sldNum" idx="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 name="编号占位符"/>
          <p:cNvSpPr>
            <a:spLocks noGrp="1"/>
          </p:cNvSpPr>
          <p:nvPr>
            <p:ph type="sldNum" idx="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 name="编号占位符"/>
          <p:cNvSpPr>
            <a:spLocks noGrp="1"/>
          </p:cNvSpPr>
          <p:nvPr>
            <p:ph type="sldNum" idx="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 name="编号占位符"/>
          <p:cNvSpPr>
            <a:spLocks noGrp="1"/>
          </p:cNvSpPr>
          <p:nvPr>
            <p:ph type="sldNum" idx="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 name="编号占位符"/>
          <p:cNvSpPr>
            <a:spLocks noGrp="1"/>
          </p:cNvSpPr>
          <p:nvPr>
            <p:ph type="sldNum" idx="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 name="编号占位符"/>
          <p:cNvSpPr>
            <a:spLocks noGrp="1"/>
          </p:cNvSpPr>
          <p:nvPr>
            <p:ph type="sldNum" idx="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 name="编号占位符"/>
          <p:cNvSpPr>
            <a:spLocks noGrp="1"/>
          </p:cNvSpPr>
          <p:nvPr>
            <p:ph type="sldNum" idx="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 name="编号占位符"/>
          <p:cNvSpPr>
            <a:spLocks noGrp="1"/>
          </p:cNvSpPr>
          <p:nvPr>
            <p:ph type="sldNum" idx="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 name="编号占位符"/>
          <p:cNvSpPr>
            <a:spLocks noGrp="1"/>
          </p:cNvSpPr>
          <p:nvPr>
            <p:ph type="sldNum" idx="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 name="编号占位符"/>
          <p:cNvSpPr>
            <a:spLocks noGrp="1"/>
          </p:cNvSpPr>
          <p:nvPr>
            <p:ph type="sldNum" idx="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 name="编号占位符"/>
          <p:cNvSpPr>
            <a:spLocks noGrp="1"/>
          </p:cNvSpPr>
          <p:nvPr>
            <p:ph type="sldNum" idx="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 name="编号占位符"/>
          <p:cNvSpPr>
            <a:spLocks noGrp="1"/>
          </p:cNvSpPr>
          <p:nvPr>
            <p:ph type="sldNum" idx="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 name="编号占位符"/>
          <p:cNvSpPr>
            <a:spLocks noGrp="1"/>
          </p:cNvSpPr>
          <p:nvPr>
            <p:ph type="sldNum" idx="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 name="编号占位符"/>
          <p:cNvSpPr>
            <a:spLocks noGrp="1"/>
          </p:cNvSpPr>
          <p:nvPr>
            <p:ph type="sldNum" idx="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 name="编号占位符"/>
          <p:cNvSpPr>
            <a:spLocks noGrp="1"/>
          </p:cNvSpPr>
          <p:nvPr>
            <p:ph type="sldNum" idx="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 name="编号占位符"/>
          <p:cNvSpPr>
            <a:spLocks noGrp="1"/>
          </p:cNvSpPr>
          <p:nvPr>
            <p:ph type="sldNum" idx="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 name="编号占位符"/>
          <p:cNvSpPr>
            <a:spLocks noGrp="1"/>
          </p:cNvSpPr>
          <p:nvPr>
            <p:ph type="sldNum" idx="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 name="编号占位符"/>
          <p:cNvSpPr>
            <a:spLocks noGrp="1"/>
          </p:cNvSpPr>
          <p:nvPr>
            <p:ph type="sldNum" idx="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 name="编号占位符"/>
          <p:cNvSpPr>
            <a:spLocks noGrp="1"/>
          </p:cNvSpPr>
          <p:nvPr>
            <p:ph type="sldNum" idx="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 name="编号占位符"/>
          <p:cNvSpPr>
            <a:spLocks noGrp="1"/>
          </p:cNvSpPr>
          <p:nvPr>
            <p:ph type="sldNum" idx="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 name="编号占位符"/>
          <p:cNvSpPr>
            <a:spLocks noGrp="1"/>
          </p:cNvSpPr>
          <p:nvPr>
            <p:ph type="sldNum" idx="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 name="编号占位符"/>
          <p:cNvSpPr>
            <a:spLocks noGrp="1"/>
          </p:cNvSpPr>
          <p:nvPr>
            <p:ph type="sldNum" idx="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 name="编号占位符"/>
          <p:cNvSpPr>
            <a:spLocks noGrp="1"/>
          </p:cNvSpPr>
          <p:nvPr>
            <p:ph type="sldNum" idx="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 name="编号占位符"/>
          <p:cNvSpPr>
            <a:spLocks noGrp="1"/>
          </p:cNvSpPr>
          <p:nvPr>
            <p:ph type="sldNum" idx="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 name="编号占位符"/>
          <p:cNvSpPr>
            <a:spLocks noGrp="1"/>
          </p:cNvSpPr>
          <p:nvPr>
            <p:ph type="sldNum" idx="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 name="编号占位符"/>
          <p:cNvSpPr>
            <a:spLocks noGrp="1"/>
          </p:cNvSpPr>
          <p:nvPr>
            <p:ph type="sldNum" idx="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 name="编号占位符"/>
          <p:cNvSpPr>
            <a:spLocks noGrp="1"/>
          </p:cNvSpPr>
          <p:nvPr>
            <p:ph type="sldNum" idx="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 name="编号占位符"/>
          <p:cNvSpPr>
            <a:spLocks noGrp="1"/>
          </p:cNvSpPr>
          <p:nvPr>
            <p:ph type="sldNum" idx="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 name="编号占位符"/>
          <p:cNvSpPr>
            <a:spLocks noGrp="1"/>
          </p:cNvSpPr>
          <p:nvPr>
            <p:ph type="sldNum" idx="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 name="编号占位符"/>
          <p:cNvSpPr>
            <a:spLocks noGrp="1"/>
          </p:cNvSpPr>
          <p:nvPr>
            <p:ph type="sldNum" idx="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 name="编号占位符"/>
          <p:cNvSpPr>
            <a:spLocks noGrp="1"/>
          </p:cNvSpPr>
          <p:nvPr>
            <p:ph type="sldNum" idx="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 name="编号占位符"/>
          <p:cNvSpPr>
            <a:spLocks noGrp="1"/>
          </p:cNvSpPr>
          <p:nvPr>
            <p:ph type="sldNum" idx="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 name="编号占位符"/>
          <p:cNvSpPr>
            <a:spLocks noGrp="1"/>
          </p:cNvSpPr>
          <p:nvPr>
            <p:ph type="sldNum" idx="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 name="编号占位符"/>
          <p:cNvSpPr>
            <a:spLocks noGrp="1"/>
          </p:cNvSpPr>
          <p:nvPr>
            <p:ph type="sldNum" idx="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 name="编号占位符"/>
          <p:cNvSpPr>
            <a:spLocks noGrp="1"/>
          </p:cNvSpPr>
          <p:nvPr>
            <p:ph type="sldNum" idx="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 name="编号占位符"/>
          <p:cNvSpPr>
            <a:spLocks noGrp="1"/>
          </p:cNvSpPr>
          <p:nvPr>
            <p:ph type="sldNum" idx="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 name="编号占位符"/>
          <p:cNvSpPr>
            <a:spLocks noGrp="1"/>
          </p:cNvSpPr>
          <p:nvPr>
            <p:ph type="sldNum" idx="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 name="编号占位符"/>
          <p:cNvSpPr>
            <a:spLocks noGrp="1"/>
          </p:cNvSpPr>
          <p:nvPr>
            <p:ph type="sldNum" idx="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 name="编号占位符"/>
          <p:cNvSpPr>
            <a:spLocks noGrp="1"/>
          </p:cNvSpPr>
          <p:nvPr>
            <p:ph type="sldNum" idx="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 name="编号占位符"/>
          <p:cNvSpPr>
            <a:spLocks noGrp="1"/>
          </p:cNvSpPr>
          <p:nvPr>
            <p:ph type="sldNum" idx="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 name="编号占位符"/>
          <p:cNvSpPr>
            <a:spLocks noGrp="1"/>
          </p:cNvSpPr>
          <p:nvPr>
            <p:ph type="sldNum" idx="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 name="编号占位符"/>
          <p:cNvSpPr>
            <a:spLocks noGrp="1"/>
          </p:cNvSpPr>
          <p:nvPr>
            <p:ph type="sldNum" idx="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 name="编号占位符"/>
          <p:cNvSpPr>
            <a:spLocks noGrp="1"/>
          </p:cNvSpPr>
          <p:nvPr>
            <p:ph type="sldNum" idx="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 name="编号占位符"/>
          <p:cNvSpPr>
            <a:spLocks noGrp="1"/>
          </p:cNvSpPr>
          <p:nvPr>
            <p:ph type="sldNum" idx="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 name="编号占位符"/>
          <p:cNvSpPr>
            <a:spLocks noGrp="1"/>
          </p:cNvSpPr>
          <p:nvPr>
            <p:ph type="sldNum" idx="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 name="编号占位符"/>
          <p:cNvSpPr>
            <a:spLocks noGrp="1"/>
          </p:cNvSpPr>
          <p:nvPr>
            <p:ph type="sldNum" idx="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 name="编号占位符"/>
          <p:cNvSpPr>
            <a:spLocks noGrp="1"/>
          </p:cNvSpPr>
          <p:nvPr>
            <p:ph type="sldNum" idx="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 name="编号占位符"/>
          <p:cNvSpPr>
            <a:spLocks noGrp="1"/>
          </p:cNvSpPr>
          <p:nvPr>
            <p:ph type="sldNum" idx="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 name="编号占位符"/>
          <p:cNvSpPr>
            <a:spLocks noGrp="1"/>
          </p:cNvSpPr>
          <p:nvPr>
            <p:ph type="sldNum" idx="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 name="编号占位符"/>
          <p:cNvSpPr>
            <a:spLocks noGrp="1"/>
          </p:cNvSpPr>
          <p:nvPr>
            <p:ph type="sldNum" idx="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 name="编号占位符"/>
          <p:cNvSpPr>
            <a:spLocks noGrp="1"/>
          </p:cNvSpPr>
          <p:nvPr>
            <p:ph type="sldNum" idx="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 name="编号占位符"/>
          <p:cNvSpPr>
            <a:spLocks noGrp="1"/>
          </p:cNvSpPr>
          <p:nvPr>
            <p:ph type="sldNum" idx="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 name="编号占位符"/>
          <p:cNvSpPr>
            <a:spLocks noGrp="1"/>
          </p:cNvSpPr>
          <p:nvPr>
            <p:ph type="sldNum" idx="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 name="编号占位符"/>
          <p:cNvSpPr>
            <a:spLocks noGrp="1"/>
          </p:cNvSpPr>
          <p:nvPr>
            <p:ph type="sldNum" idx="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 name="编号占位符"/>
          <p:cNvSpPr>
            <a:spLocks noGrp="1"/>
          </p:cNvSpPr>
          <p:nvPr>
            <p:ph type="sldNum" idx="1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 name="编号占位符"/>
          <p:cNvSpPr>
            <a:spLocks noGrp="1"/>
          </p:cNvSpPr>
          <p:nvPr>
            <p:ph type="sldNum" idx="1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 name="编号占位符"/>
          <p:cNvSpPr>
            <a:spLocks noGrp="1"/>
          </p:cNvSpPr>
          <p:nvPr>
            <p:ph type="sldNum" idx="1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 name="编号占位符"/>
          <p:cNvSpPr>
            <a:spLocks noGrp="1"/>
          </p:cNvSpPr>
          <p:nvPr>
            <p:ph type="sldNum" idx="1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 name="编号占位符"/>
          <p:cNvSpPr>
            <a:spLocks noGrp="1"/>
          </p:cNvSpPr>
          <p:nvPr>
            <p:ph type="sldNum" idx="1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 name="编号占位符"/>
          <p:cNvSpPr>
            <a:spLocks noGrp="1"/>
          </p:cNvSpPr>
          <p:nvPr>
            <p:ph type="sldNum" idx="1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 name="编号占位符"/>
          <p:cNvSpPr>
            <a:spLocks noGrp="1"/>
          </p:cNvSpPr>
          <p:nvPr>
            <p:ph type="sldNum" idx="1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 name="编号占位符"/>
          <p:cNvSpPr>
            <a:spLocks noGrp="1"/>
          </p:cNvSpPr>
          <p:nvPr>
            <p:ph type="sldNum" idx="1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 name="编号占位符"/>
          <p:cNvSpPr>
            <a:spLocks noGrp="1"/>
          </p:cNvSpPr>
          <p:nvPr>
            <p:ph type="sldNum" idx="1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 name="编号占位符"/>
          <p:cNvSpPr>
            <a:spLocks noGrp="1"/>
          </p:cNvSpPr>
          <p:nvPr>
            <p:ph type="sldNum" idx="1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 name="编号占位符"/>
          <p:cNvSpPr>
            <a:spLocks noGrp="1"/>
          </p:cNvSpPr>
          <p:nvPr>
            <p:ph type="sldNum" idx="1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 name="编号占位符"/>
          <p:cNvSpPr>
            <a:spLocks noGrp="1"/>
          </p:cNvSpPr>
          <p:nvPr>
            <p:ph type="sldNum" idx="1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 name="编号占位符"/>
          <p:cNvSpPr>
            <a:spLocks noGrp="1"/>
          </p:cNvSpPr>
          <p:nvPr>
            <p:ph type="sldNum" idx="1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 name="编号占位符"/>
          <p:cNvSpPr>
            <a:spLocks noGrp="1"/>
          </p:cNvSpPr>
          <p:nvPr>
            <p:ph type="sldNum" idx="1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 name="编号占位符"/>
          <p:cNvSpPr>
            <a:spLocks noGrp="1"/>
          </p:cNvSpPr>
          <p:nvPr>
            <p:ph type="sldNum" idx="1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 name="编号占位符"/>
          <p:cNvSpPr>
            <a:spLocks noGrp="1"/>
          </p:cNvSpPr>
          <p:nvPr>
            <p:ph type="sldNum" idx="1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 name="编号占位符"/>
          <p:cNvSpPr>
            <a:spLocks noGrp="1"/>
          </p:cNvSpPr>
          <p:nvPr>
            <p:ph type="sldNum" idx="1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 name="编号占位符"/>
          <p:cNvSpPr>
            <a:spLocks noGrp="1"/>
          </p:cNvSpPr>
          <p:nvPr>
            <p:ph type="sldNum" idx="1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 name="编号占位符"/>
          <p:cNvSpPr>
            <a:spLocks noGrp="1"/>
          </p:cNvSpPr>
          <p:nvPr>
            <p:ph type="sldNum" idx="1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 name="编号占位符"/>
          <p:cNvSpPr>
            <a:spLocks noGrp="1"/>
          </p:cNvSpPr>
          <p:nvPr>
            <p:ph type="sldNum" idx="1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 name="编号占位符"/>
          <p:cNvSpPr>
            <a:spLocks noGrp="1"/>
          </p:cNvSpPr>
          <p:nvPr>
            <p:ph type="sldNum" idx="1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 name="编号占位符"/>
          <p:cNvSpPr>
            <a:spLocks noGrp="1"/>
          </p:cNvSpPr>
          <p:nvPr>
            <p:ph type="sldNum" idx="1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 name="编号占位符"/>
          <p:cNvSpPr>
            <a:spLocks noGrp="1"/>
          </p:cNvSpPr>
          <p:nvPr>
            <p:ph type="sldNum" idx="1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 name="编号占位符"/>
          <p:cNvSpPr>
            <a:spLocks noGrp="1"/>
          </p:cNvSpPr>
          <p:nvPr>
            <p:ph type="sldNum" idx="1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 name="编号占位符"/>
          <p:cNvSpPr>
            <a:spLocks noGrp="1"/>
          </p:cNvSpPr>
          <p:nvPr>
            <p:ph type="sldNum" idx="1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 name="编号占位符"/>
          <p:cNvSpPr>
            <a:spLocks noGrp="1"/>
          </p:cNvSpPr>
          <p:nvPr>
            <p:ph type="sldNum" idx="1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 name="编号占位符"/>
          <p:cNvSpPr>
            <a:spLocks noGrp="1"/>
          </p:cNvSpPr>
          <p:nvPr>
            <p:ph type="sldNum" idx="1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 name="编号占位符"/>
          <p:cNvSpPr>
            <a:spLocks noGrp="1"/>
          </p:cNvSpPr>
          <p:nvPr>
            <p:ph type="sldNum" idx="1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 name="编号占位符"/>
          <p:cNvSpPr>
            <a:spLocks noGrp="1"/>
          </p:cNvSpPr>
          <p:nvPr>
            <p:ph type="sldNum" idx="1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 name="编号占位符"/>
          <p:cNvSpPr>
            <a:spLocks noGrp="1"/>
          </p:cNvSpPr>
          <p:nvPr>
            <p:ph type="sldNum" idx="1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 name="编号占位符"/>
          <p:cNvSpPr>
            <a:spLocks noGrp="1"/>
          </p:cNvSpPr>
          <p:nvPr>
            <p:ph type="sldNum" idx="1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 name="编号占位符"/>
          <p:cNvSpPr>
            <a:spLocks noGrp="1"/>
          </p:cNvSpPr>
          <p:nvPr>
            <p:ph type="sldNum" idx="1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 name="编号占位符"/>
          <p:cNvSpPr>
            <a:spLocks noGrp="1"/>
          </p:cNvSpPr>
          <p:nvPr>
            <p:ph type="sldNum" idx="1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 name="编号占位符"/>
          <p:cNvSpPr>
            <a:spLocks noGrp="1"/>
          </p:cNvSpPr>
          <p:nvPr>
            <p:ph type="sldNum" idx="1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 name="编号占位符"/>
          <p:cNvSpPr>
            <a:spLocks noGrp="1"/>
          </p:cNvSpPr>
          <p:nvPr>
            <p:ph type="sldNum" idx="1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 name="编号占位符"/>
          <p:cNvSpPr>
            <a:spLocks noGrp="1"/>
          </p:cNvSpPr>
          <p:nvPr>
            <p:ph type="sldNum" idx="1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 name="编号占位符"/>
          <p:cNvSpPr>
            <a:spLocks noGrp="1"/>
          </p:cNvSpPr>
          <p:nvPr>
            <p:ph type="sldNum" idx="1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 name="编号占位符"/>
          <p:cNvSpPr>
            <a:spLocks noGrp="1"/>
          </p:cNvSpPr>
          <p:nvPr>
            <p:ph type="sldNum" idx="1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 name="编号占位符"/>
          <p:cNvSpPr>
            <a:spLocks noGrp="1"/>
          </p:cNvSpPr>
          <p:nvPr>
            <p:ph type="sldNum" idx="1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 name="编号占位符"/>
          <p:cNvSpPr>
            <a:spLocks noGrp="1"/>
          </p:cNvSpPr>
          <p:nvPr>
            <p:ph type="sldNum" idx="1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 name="编号占位符"/>
          <p:cNvSpPr>
            <a:spLocks noGrp="1"/>
          </p:cNvSpPr>
          <p:nvPr>
            <p:ph type="sldNum" idx="1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 name="编号占位符"/>
          <p:cNvSpPr>
            <a:spLocks noGrp="1"/>
          </p:cNvSpPr>
          <p:nvPr>
            <p:ph type="sldNum" idx="1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 name="编号占位符"/>
          <p:cNvSpPr>
            <a:spLocks noGrp="1"/>
          </p:cNvSpPr>
          <p:nvPr>
            <p:ph type="sldNum" idx="1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 name="编号占位符"/>
          <p:cNvSpPr>
            <a:spLocks noGrp="1"/>
          </p:cNvSpPr>
          <p:nvPr>
            <p:ph type="sldNum" idx="1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 name="编号占位符"/>
          <p:cNvSpPr>
            <a:spLocks noGrp="1"/>
          </p:cNvSpPr>
          <p:nvPr>
            <p:ph type="sldNum" idx="1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 name="编号占位符"/>
          <p:cNvSpPr>
            <a:spLocks noGrp="1"/>
          </p:cNvSpPr>
          <p:nvPr>
            <p:ph type="sldNum" idx="1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 name="编号占位符"/>
          <p:cNvSpPr>
            <a:spLocks noGrp="1"/>
          </p:cNvSpPr>
          <p:nvPr>
            <p:ph type="sldNum" idx="1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 name="编号占位符"/>
          <p:cNvSpPr>
            <a:spLocks noGrp="1"/>
          </p:cNvSpPr>
          <p:nvPr>
            <p:ph type="sldNum" idx="1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 name="编号占位符"/>
          <p:cNvSpPr>
            <a:spLocks noGrp="1"/>
          </p:cNvSpPr>
          <p:nvPr>
            <p:ph type="sldNum" idx="1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 name="编号占位符"/>
          <p:cNvSpPr>
            <a:spLocks noGrp="1"/>
          </p:cNvSpPr>
          <p:nvPr>
            <p:ph type="sldNum" idx="1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 name="编号占位符"/>
          <p:cNvSpPr>
            <a:spLocks noGrp="1"/>
          </p:cNvSpPr>
          <p:nvPr>
            <p:ph type="sldNum" idx="1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 name="编号占位符"/>
          <p:cNvSpPr>
            <a:spLocks noGrp="1"/>
          </p:cNvSpPr>
          <p:nvPr>
            <p:ph type="sldNum" idx="1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 name="编号占位符"/>
          <p:cNvSpPr>
            <a:spLocks noGrp="1"/>
          </p:cNvSpPr>
          <p:nvPr>
            <p:ph type="sldNum" idx="1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 name="编号占位符"/>
          <p:cNvSpPr>
            <a:spLocks noGrp="1"/>
          </p:cNvSpPr>
          <p:nvPr>
            <p:ph type="sldNum" idx="1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 name="编号占位符"/>
          <p:cNvSpPr>
            <a:spLocks noGrp="1"/>
          </p:cNvSpPr>
          <p:nvPr>
            <p:ph type="sldNum" idx="1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 name="编号占位符"/>
          <p:cNvSpPr>
            <a:spLocks noGrp="1"/>
          </p:cNvSpPr>
          <p:nvPr>
            <p:ph type="sldNum" idx="1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 name="编号占位符"/>
          <p:cNvSpPr>
            <a:spLocks noGrp="1"/>
          </p:cNvSpPr>
          <p:nvPr>
            <p:ph type="sldNum" idx="1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 name="编号占位符"/>
          <p:cNvSpPr>
            <a:spLocks noGrp="1"/>
          </p:cNvSpPr>
          <p:nvPr>
            <p:ph type="sldNum" idx="1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 name="编号占位符"/>
          <p:cNvSpPr>
            <a:spLocks noGrp="1"/>
          </p:cNvSpPr>
          <p:nvPr>
            <p:ph type="sldNum" idx="1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 name="编号占位符"/>
          <p:cNvSpPr>
            <a:spLocks noGrp="1"/>
          </p:cNvSpPr>
          <p:nvPr>
            <p:ph type="sldNum" idx="1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 name="编号占位符"/>
          <p:cNvSpPr>
            <a:spLocks noGrp="1"/>
          </p:cNvSpPr>
          <p:nvPr>
            <p:ph type="sldNum" idx="1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 name="编号占位符"/>
          <p:cNvSpPr>
            <a:spLocks noGrp="1"/>
          </p:cNvSpPr>
          <p:nvPr>
            <p:ph type="sldNum" idx="1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 name="编号占位符"/>
          <p:cNvSpPr>
            <a:spLocks noGrp="1"/>
          </p:cNvSpPr>
          <p:nvPr>
            <p:ph type="sldNum" idx="1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 name="编号占位符"/>
          <p:cNvSpPr>
            <a:spLocks noGrp="1"/>
          </p:cNvSpPr>
          <p:nvPr>
            <p:ph type="sldNum" idx="1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 name="编号占位符"/>
          <p:cNvSpPr>
            <a:spLocks noGrp="1"/>
          </p:cNvSpPr>
          <p:nvPr>
            <p:ph type="sldNum" idx="1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 name="编号占位符"/>
          <p:cNvSpPr>
            <a:spLocks noGrp="1"/>
          </p:cNvSpPr>
          <p:nvPr>
            <p:ph type="sldNum" idx="1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 name="编号占位符"/>
          <p:cNvSpPr>
            <a:spLocks noGrp="1"/>
          </p:cNvSpPr>
          <p:nvPr>
            <p:ph type="sldNum" idx="1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 name="编号占位符"/>
          <p:cNvSpPr>
            <a:spLocks noGrp="1"/>
          </p:cNvSpPr>
          <p:nvPr>
            <p:ph type="sldNum" idx="1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 name="编号占位符"/>
          <p:cNvSpPr>
            <a:spLocks noGrp="1"/>
          </p:cNvSpPr>
          <p:nvPr>
            <p:ph type="sldNum" idx="1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 name="编号占位符"/>
          <p:cNvSpPr>
            <a:spLocks noGrp="1"/>
          </p:cNvSpPr>
          <p:nvPr>
            <p:ph type="sldNum" idx="1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 name="编号占位符"/>
          <p:cNvSpPr>
            <a:spLocks noGrp="1"/>
          </p:cNvSpPr>
          <p:nvPr>
            <p:ph type="sldNum" idx="1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 name="编号占位符"/>
          <p:cNvSpPr>
            <a:spLocks noGrp="1"/>
          </p:cNvSpPr>
          <p:nvPr>
            <p:ph type="sldNum" idx="1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 name="编号占位符"/>
          <p:cNvSpPr>
            <a:spLocks noGrp="1"/>
          </p:cNvSpPr>
          <p:nvPr>
            <p:ph type="sldNum" idx="1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 name="编号占位符"/>
          <p:cNvSpPr>
            <a:spLocks noGrp="1"/>
          </p:cNvSpPr>
          <p:nvPr>
            <p:ph type="sldNum" idx="1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 name="编号占位符"/>
          <p:cNvSpPr>
            <a:spLocks noGrp="1"/>
          </p:cNvSpPr>
          <p:nvPr>
            <p:ph type="sldNum" idx="1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 name="编号占位符"/>
          <p:cNvSpPr>
            <a:spLocks noGrp="1"/>
          </p:cNvSpPr>
          <p:nvPr>
            <p:ph type="sldNum" idx="1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 name="编号占位符"/>
          <p:cNvSpPr>
            <a:spLocks noGrp="1"/>
          </p:cNvSpPr>
          <p:nvPr>
            <p:ph type="sldNum" idx="1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 name="编号占位符"/>
          <p:cNvSpPr>
            <a:spLocks noGrp="1"/>
          </p:cNvSpPr>
          <p:nvPr>
            <p:ph type="sldNum" idx="1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 name="编号占位符"/>
          <p:cNvSpPr>
            <a:spLocks noGrp="1"/>
          </p:cNvSpPr>
          <p:nvPr>
            <p:ph type="sldNum" idx="1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 name="编号占位符"/>
          <p:cNvSpPr>
            <a:spLocks noGrp="1"/>
          </p:cNvSpPr>
          <p:nvPr>
            <p:ph type="sldNum" idx="1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 name="编号占位符"/>
          <p:cNvSpPr>
            <a:spLocks noGrp="1"/>
          </p:cNvSpPr>
          <p:nvPr>
            <p:ph type="sldNum" idx="1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 name="编号占位符"/>
          <p:cNvSpPr>
            <a:spLocks noGrp="1"/>
          </p:cNvSpPr>
          <p:nvPr>
            <p:ph type="sldNum" idx="1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 name="编号占位符"/>
          <p:cNvSpPr>
            <a:spLocks noGrp="1"/>
          </p:cNvSpPr>
          <p:nvPr>
            <p:ph type="sldNum" idx="1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 name="编号占位符"/>
          <p:cNvSpPr>
            <a:spLocks noGrp="1"/>
          </p:cNvSpPr>
          <p:nvPr>
            <p:ph type="sldNum" idx="1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 name="编号占位符"/>
          <p:cNvSpPr>
            <a:spLocks noGrp="1"/>
          </p:cNvSpPr>
          <p:nvPr>
            <p:ph type="sldNum" idx="1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 name="编号占位符"/>
          <p:cNvSpPr>
            <a:spLocks noGrp="1"/>
          </p:cNvSpPr>
          <p:nvPr>
            <p:ph type="sldNum" idx="1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 name="编号占位符"/>
          <p:cNvSpPr>
            <a:spLocks noGrp="1"/>
          </p:cNvSpPr>
          <p:nvPr>
            <p:ph type="sldNum" idx="1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7" name="编号占位符"/>
          <p:cNvSpPr>
            <a:spLocks noGrp="1"/>
          </p:cNvSpPr>
          <p:nvPr>
            <p:ph type="sldNum" idx="1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8" name="编号占位符"/>
          <p:cNvSpPr>
            <a:spLocks noGrp="1"/>
          </p:cNvSpPr>
          <p:nvPr>
            <p:ph type="sldNum" idx="1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 name="编号占位符"/>
          <p:cNvSpPr>
            <a:spLocks noGrp="1"/>
          </p:cNvSpPr>
          <p:nvPr>
            <p:ph type="sldNum" idx="1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 name="编号占位符"/>
          <p:cNvSpPr>
            <a:spLocks noGrp="1"/>
          </p:cNvSpPr>
          <p:nvPr>
            <p:ph type="sldNum" idx="1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 name="编号占位符"/>
          <p:cNvSpPr>
            <a:spLocks noGrp="1"/>
          </p:cNvSpPr>
          <p:nvPr>
            <p:ph type="sldNum" idx="1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 name="编号占位符"/>
          <p:cNvSpPr>
            <a:spLocks noGrp="1"/>
          </p:cNvSpPr>
          <p:nvPr>
            <p:ph type="sldNum" idx="1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 name="编号占位符"/>
          <p:cNvSpPr>
            <a:spLocks noGrp="1"/>
          </p:cNvSpPr>
          <p:nvPr>
            <p:ph type="sldNum" idx="1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 name="编号占位符"/>
          <p:cNvSpPr>
            <a:spLocks noGrp="1"/>
          </p:cNvSpPr>
          <p:nvPr>
            <p:ph type="sldNum" idx="1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 name="编号占位符"/>
          <p:cNvSpPr>
            <a:spLocks noGrp="1"/>
          </p:cNvSpPr>
          <p:nvPr>
            <p:ph type="sldNum" idx="1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 name="编号占位符"/>
          <p:cNvSpPr>
            <a:spLocks noGrp="1"/>
          </p:cNvSpPr>
          <p:nvPr>
            <p:ph type="sldNum" idx="1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 name="编号占位符"/>
          <p:cNvSpPr>
            <a:spLocks noGrp="1"/>
          </p:cNvSpPr>
          <p:nvPr>
            <p:ph type="sldNum" idx="1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 name="编号占位符"/>
          <p:cNvSpPr>
            <a:spLocks noGrp="1"/>
          </p:cNvSpPr>
          <p:nvPr>
            <p:ph type="sldNum" idx="1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 name="编号占位符"/>
          <p:cNvSpPr>
            <a:spLocks noGrp="1"/>
          </p:cNvSpPr>
          <p:nvPr>
            <p:ph type="sldNum" idx="1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 name="编号占位符"/>
          <p:cNvSpPr>
            <a:spLocks noGrp="1"/>
          </p:cNvSpPr>
          <p:nvPr>
            <p:ph type="sldNum" idx="2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 name="编号占位符"/>
          <p:cNvSpPr>
            <a:spLocks noGrp="1"/>
          </p:cNvSpPr>
          <p:nvPr>
            <p:ph type="sldNum" idx="2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 name="编号占位符"/>
          <p:cNvSpPr>
            <a:spLocks noGrp="1"/>
          </p:cNvSpPr>
          <p:nvPr>
            <p:ph type="sldNum" idx="2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 name="编号占位符"/>
          <p:cNvSpPr>
            <a:spLocks noGrp="1"/>
          </p:cNvSpPr>
          <p:nvPr>
            <p:ph type="sldNum" idx="2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 name="编号占位符"/>
          <p:cNvSpPr>
            <a:spLocks noGrp="1"/>
          </p:cNvSpPr>
          <p:nvPr>
            <p:ph type="sldNum" idx="2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 name="编号占位符"/>
          <p:cNvSpPr>
            <a:spLocks noGrp="1"/>
          </p:cNvSpPr>
          <p:nvPr>
            <p:ph type="sldNum" idx="2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 name="编号占位符"/>
          <p:cNvSpPr>
            <a:spLocks noGrp="1"/>
          </p:cNvSpPr>
          <p:nvPr>
            <p:ph type="sldNum" idx="2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 name="编号占位符"/>
          <p:cNvSpPr>
            <a:spLocks noGrp="1"/>
          </p:cNvSpPr>
          <p:nvPr>
            <p:ph type="sldNum" idx="2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 name="编号占位符"/>
          <p:cNvSpPr>
            <a:spLocks noGrp="1"/>
          </p:cNvSpPr>
          <p:nvPr>
            <p:ph type="sldNum" idx="2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 name="编号占位符"/>
          <p:cNvSpPr>
            <a:spLocks noGrp="1"/>
          </p:cNvSpPr>
          <p:nvPr>
            <p:ph type="sldNum" idx="2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 name="编号占位符"/>
          <p:cNvSpPr>
            <a:spLocks noGrp="1"/>
          </p:cNvSpPr>
          <p:nvPr>
            <p:ph type="sldNum" idx="2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 name="编号占位符"/>
          <p:cNvSpPr>
            <a:spLocks noGrp="1"/>
          </p:cNvSpPr>
          <p:nvPr>
            <p:ph type="sldNum" idx="2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 name="编号占位符"/>
          <p:cNvSpPr>
            <a:spLocks noGrp="1"/>
          </p:cNvSpPr>
          <p:nvPr>
            <p:ph type="sldNum" idx="2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 name="编号占位符"/>
          <p:cNvSpPr>
            <a:spLocks noGrp="1"/>
          </p:cNvSpPr>
          <p:nvPr>
            <p:ph type="sldNum" idx="2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 name="编号占位符"/>
          <p:cNvSpPr>
            <a:spLocks noGrp="1"/>
          </p:cNvSpPr>
          <p:nvPr>
            <p:ph type="sldNum" idx="2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 name="编号占位符"/>
          <p:cNvSpPr>
            <a:spLocks noGrp="1"/>
          </p:cNvSpPr>
          <p:nvPr>
            <p:ph type="sldNum" idx="2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 name="编号占位符"/>
          <p:cNvSpPr>
            <a:spLocks noGrp="1"/>
          </p:cNvSpPr>
          <p:nvPr>
            <p:ph type="sldNum" idx="2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 name="编号占位符"/>
          <p:cNvSpPr>
            <a:spLocks noGrp="1"/>
          </p:cNvSpPr>
          <p:nvPr>
            <p:ph type="sldNum" idx="2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 name="编号占位符"/>
          <p:cNvSpPr>
            <a:spLocks noGrp="1"/>
          </p:cNvSpPr>
          <p:nvPr>
            <p:ph type="sldNum" idx="2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 name="编号占位符"/>
          <p:cNvSpPr>
            <a:spLocks noGrp="1"/>
          </p:cNvSpPr>
          <p:nvPr>
            <p:ph type="sldNum" idx="2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 name="编号占位符"/>
          <p:cNvSpPr>
            <a:spLocks noGrp="1"/>
          </p:cNvSpPr>
          <p:nvPr>
            <p:ph type="sldNum" idx="2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 name="编号占位符"/>
          <p:cNvSpPr>
            <a:spLocks noGrp="1"/>
          </p:cNvSpPr>
          <p:nvPr>
            <p:ph type="sldNum" idx="2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 name="编号占位符"/>
          <p:cNvSpPr>
            <a:spLocks noGrp="1"/>
          </p:cNvSpPr>
          <p:nvPr>
            <p:ph type="sldNum" idx="2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 name="编号占位符"/>
          <p:cNvSpPr>
            <a:spLocks noGrp="1"/>
          </p:cNvSpPr>
          <p:nvPr>
            <p:ph type="sldNum" idx="2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 name="编号占位符"/>
          <p:cNvSpPr>
            <a:spLocks noGrp="1"/>
          </p:cNvSpPr>
          <p:nvPr>
            <p:ph type="sldNum" idx="2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 name="编号占位符"/>
          <p:cNvSpPr>
            <a:spLocks noGrp="1"/>
          </p:cNvSpPr>
          <p:nvPr>
            <p:ph type="sldNum" idx="2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 name="编号占位符"/>
          <p:cNvSpPr>
            <a:spLocks noGrp="1"/>
          </p:cNvSpPr>
          <p:nvPr>
            <p:ph type="sldNum" idx="2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 name="编号占位符"/>
          <p:cNvSpPr>
            <a:spLocks noGrp="1"/>
          </p:cNvSpPr>
          <p:nvPr>
            <p:ph type="sldNum" idx="2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 name="编号占位符"/>
          <p:cNvSpPr>
            <a:spLocks noGrp="1"/>
          </p:cNvSpPr>
          <p:nvPr>
            <p:ph type="sldNum" idx="2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 name="编号占位符"/>
          <p:cNvSpPr>
            <a:spLocks noGrp="1"/>
          </p:cNvSpPr>
          <p:nvPr>
            <p:ph type="sldNum" idx="2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 name="编号占位符"/>
          <p:cNvSpPr>
            <a:spLocks noGrp="1"/>
          </p:cNvSpPr>
          <p:nvPr>
            <p:ph type="sldNum" idx="2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 name="编号占位符"/>
          <p:cNvSpPr>
            <a:spLocks noGrp="1"/>
          </p:cNvSpPr>
          <p:nvPr>
            <p:ph type="sldNum" idx="2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 name="编号占位符"/>
          <p:cNvSpPr>
            <a:spLocks noGrp="1"/>
          </p:cNvSpPr>
          <p:nvPr>
            <p:ph type="sldNum" idx="2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 name="编号占位符"/>
          <p:cNvSpPr>
            <a:spLocks noGrp="1"/>
          </p:cNvSpPr>
          <p:nvPr>
            <p:ph type="sldNum" idx="2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 name="编号占位符"/>
          <p:cNvSpPr>
            <a:spLocks noGrp="1"/>
          </p:cNvSpPr>
          <p:nvPr>
            <p:ph type="sldNum" idx="2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 name="编号占位符"/>
          <p:cNvSpPr>
            <a:spLocks noGrp="1"/>
          </p:cNvSpPr>
          <p:nvPr>
            <p:ph type="sldNum" idx="2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 name="编号占位符"/>
          <p:cNvSpPr>
            <a:spLocks noGrp="1"/>
          </p:cNvSpPr>
          <p:nvPr>
            <p:ph type="sldNum" idx="2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 name="编号占位符"/>
          <p:cNvSpPr>
            <a:spLocks noGrp="1"/>
          </p:cNvSpPr>
          <p:nvPr>
            <p:ph type="sldNum" idx="2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 name="编号占位符"/>
          <p:cNvSpPr>
            <a:spLocks noGrp="1"/>
          </p:cNvSpPr>
          <p:nvPr>
            <p:ph type="sldNum" idx="2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 name="编号占位符"/>
          <p:cNvSpPr>
            <a:spLocks noGrp="1"/>
          </p:cNvSpPr>
          <p:nvPr>
            <p:ph type="sldNum" idx="2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 name="编号占位符"/>
          <p:cNvSpPr>
            <a:spLocks noGrp="1"/>
          </p:cNvSpPr>
          <p:nvPr>
            <p:ph type="sldNum" idx="2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 name="编号占位符"/>
          <p:cNvSpPr>
            <a:spLocks noGrp="1"/>
          </p:cNvSpPr>
          <p:nvPr>
            <p:ph type="sldNum" idx="2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 name="编号占位符"/>
          <p:cNvSpPr>
            <a:spLocks noGrp="1"/>
          </p:cNvSpPr>
          <p:nvPr>
            <p:ph type="sldNum" idx="2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 name="编号占位符"/>
          <p:cNvSpPr>
            <a:spLocks noGrp="1"/>
          </p:cNvSpPr>
          <p:nvPr>
            <p:ph type="sldNum" idx="2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 name="编号占位符"/>
          <p:cNvSpPr>
            <a:spLocks noGrp="1"/>
          </p:cNvSpPr>
          <p:nvPr>
            <p:ph type="sldNum" idx="2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 name="编号占位符"/>
          <p:cNvSpPr>
            <a:spLocks noGrp="1"/>
          </p:cNvSpPr>
          <p:nvPr>
            <p:ph type="sldNum" idx="2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 name="编号占位符"/>
          <p:cNvSpPr>
            <a:spLocks noGrp="1"/>
          </p:cNvSpPr>
          <p:nvPr>
            <p:ph type="sldNum" idx="2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 name="编号占位符"/>
          <p:cNvSpPr>
            <a:spLocks noGrp="1"/>
          </p:cNvSpPr>
          <p:nvPr>
            <p:ph type="sldNum" idx="2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 name="编号占位符"/>
          <p:cNvSpPr>
            <a:spLocks noGrp="1"/>
          </p:cNvSpPr>
          <p:nvPr>
            <p:ph type="sldNum" idx="2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 name="编号占位符"/>
          <p:cNvSpPr>
            <a:spLocks noGrp="1"/>
          </p:cNvSpPr>
          <p:nvPr>
            <p:ph type="sldNum" idx="2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 name="编号占位符"/>
          <p:cNvSpPr>
            <a:spLocks noGrp="1"/>
          </p:cNvSpPr>
          <p:nvPr>
            <p:ph type="sldNum" idx="2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 name="编号占位符"/>
          <p:cNvSpPr>
            <a:spLocks noGrp="1"/>
          </p:cNvSpPr>
          <p:nvPr>
            <p:ph type="sldNum" idx="2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 name="编号占位符"/>
          <p:cNvSpPr>
            <a:spLocks noGrp="1"/>
          </p:cNvSpPr>
          <p:nvPr>
            <p:ph type="sldNum" idx="2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 name="编号占位符"/>
          <p:cNvSpPr>
            <a:spLocks noGrp="1"/>
          </p:cNvSpPr>
          <p:nvPr>
            <p:ph type="sldNum" idx="2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 name="编号占位符"/>
          <p:cNvSpPr>
            <a:spLocks noGrp="1"/>
          </p:cNvSpPr>
          <p:nvPr>
            <p:ph type="sldNum" idx="2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 name="编号占位符"/>
          <p:cNvSpPr>
            <a:spLocks noGrp="1"/>
          </p:cNvSpPr>
          <p:nvPr>
            <p:ph type="sldNum" idx="2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 name="编号占位符"/>
          <p:cNvSpPr>
            <a:spLocks noGrp="1"/>
          </p:cNvSpPr>
          <p:nvPr>
            <p:ph type="sldNum" idx="2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 name="编号占位符"/>
          <p:cNvSpPr>
            <a:spLocks noGrp="1"/>
          </p:cNvSpPr>
          <p:nvPr>
            <p:ph type="sldNum" idx="2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 name="编号占位符"/>
          <p:cNvSpPr>
            <a:spLocks noGrp="1"/>
          </p:cNvSpPr>
          <p:nvPr>
            <p:ph type="sldNum" idx="2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 name="编号占位符"/>
          <p:cNvSpPr>
            <a:spLocks noGrp="1"/>
          </p:cNvSpPr>
          <p:nvPr>
            <p:ph type="sldNum" idx="2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 name="编号占位符"/>
          <p:cNvSpPr>
            <a:spLocks noGrp="1"/>
          </p:cNvSpPr>
          <p:nvPr>
            <p:ph type="sldNum" idx="2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 name="编号占位符"/>
          <p:cNvSpPr>
            <a:spLocks noGrp="1"/>
          </p:cNvSpPr>
          <p:nvPr>
            <p:ph type="sldNum" idx="2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 name="编号占位符"/>
          <p:cNvSpPr>
            <a:spLocks noGrp="1"/>
          </p:cNvSpPr>
          <p:nvPr>
            <p:ph type="sldNum" idx="2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 name="编号占位符"/>
          <p:cNvSpPr>
            <a:spLocks noGrp="1"/>
          </p:cNvSpPr>
          <p:nvPr>
            <p:ph type="sldNum" idx="2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 name="编号占位符"/>
          <p:cNvSpPr>
            <a:spLocks noGrp="1"/>
          </p:cNvSpPr>
          <p:nvPr>
            <p:ph type="sldNum" idx="2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 name="编号占位符"/>
          <p:cNvSpPr>
            <a:spLocks noGrp="1"/>
          </p:cNvSpPr>
          <p:nvPr>
            <p:ph type="sldNum" idx="2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 name="编号占位符"/>
          <p:cNvSpPr>
            <a:spLocks noGrp="1"/>
          </p:cNvSpPr>
          <p:nvPr>
            <p:ph type="sldNum" idx="2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 name="编号占位符"/>
          <p:cNvSpPr>
            <a:spLocks noGrp="1"/>
          </p:cNvSpPr>
          <p:nvPr>
            <p:ph type="sldNum" idx="2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 name="编号占位符"/>
          <p:cNvSpPr>
            <a:spLocks noGrp="1"/>
          </p:cNvSpPr>
          <p:nvPr>
            <p:ph type="sldNum" idx="2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 name="编号占位符"/>
          <p:cNvSpPr>
            <a:spLocks noGrp="1"/>
          </p:cNvSpPr>
          <p:nvPr>
            <p:ph type="sldNum" idx="2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 name="编号占位符"/>
          <p:cNvSpPr>
            <a:spLocks noGrp="1"/>
          </p:cNvSpPr>
          <p:nvPr>
            <p:ph type="sldNum" idx="2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 name="编号占位符"/>
          <p:cNvSpPr>
            <a:spLocks noGrp="1"/>
          </p:cNvSpPr>
          <p:nvPr>
            <p:ph type="sldNum" idx="2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 name="编号占位符"/>
          <p:cNvSpPr>
            <a:spLocks noGrp="1"/>
          </p:cNvSpPr>
          <p:nvPr>
            <p:ph type="sldNum" idx="2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 name="编号占位符"/>
          <p:cNvSpPr>
            <a:spLocks noGrp="1"/>
          </p:cNvSpPr>
          <p:nvPr>
            <p:ph type="sldNum" idx="2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 name="编号占位符"/>
          <p:cNvSpPr>
            <a:spLocks noGrp="1"/>
          </p:cNvSpPr>
          <p:nvPr>
            <p:ph type="sldNum" idx="2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 name="编号占位符"/>
          <p:cNvSpPr>
            <a:spLocks noGrp="1"/>
          </p:cNvSpPr>
          <p:nvPr>
            <p:ph type="sldNum" idx="2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 name="编号占位符"/>
          <p:cNvSpPr>
            <a:spLocks noGrp="1"/>
          </p:cNvSpPr>
          <p:nvPr>
            <p:ph type="sldNum" idx="2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 name="编号占位符"/>
          <p:cNvSpPr>
            <a:spLocks noGrp="1"/>
          </p:cNvSpPr>
          <p:nvPr>
            <p:ph type="sldNum" idx="2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 name="编号占位符"/>
          <p:cNvSpPr>
            <a:spLocks noGrp="1"/>
          </p:cNvSpPr>
          <p:nvPr>
            <p:ph type="sldNum" idx="2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 name="编号占位符"/>
          <p:cNvSpPr>
            <a:spLocks noGrp="1"/>
          </p:cNvSpPr>
          <p:nvPr>
            <p:ph type="sldNum" idx="2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 name="编号占位符"/>
          <p:cNvSpPr>
            <a:spLocks noGrp="1"/>
          </p:cNvSpPr>
          <p:nvPr>
            <p:ph type="sldNum" idx="2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 name="编号占位符"/>
          <p:cNvSpPr>
            <a:spLocks noGrp="1"/>
          </p:cNvSpPr>
          <p:nvPr>
            <p:ph type="sldNum" idx="2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 name="编号占位符"/>
          <p:cNvSpPr>
            <a:spLocks noGrp="1"/>
          </p:cNvSpPr>
          <p:nvPr>
            <p:ph type="sldNum" idx="2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 name="编号占位符"/>
          <p:cNvSpPr>
            <a:spLocks noGrp="1"/>
          </p:cNvSpPr>
          <p:nvPr>
            <p:ph type="sldNum" idx="2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 name="编号占位符"/>
          <p:cNvSpPr>
            <a:spLocks noGrp="1"/>
          </p:cNvSpPr>
          <p:nvPr>
            <p:ph type="sldNum" idx="2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 name="编号占位符"/>
          <p:cNvSpPr>
            <a:spLocks noGrp="1"/>
          </p:cNvSpPr>
          <p:nvPr>
            <p:ph type="sldNum" idx="2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 name="编号占位符"/>
          <p:cNvSpPr>
            <a:spLocks noGrp="1"/>
          </p:cNvSpPr>
          <p:nvPr>
            <p:ph type="sldNum" idx="2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 name="编号占位符"/>
          <p:cNvSpPr>
            <a:spLocks noGrp="1"/>
          </p:cNvSpPr>
          <p:nvPr>
            <p:ph type="sldNum" idx="2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 name="编号占位符"/>
          <p:cNvSpPr>
            <a:spLocks noGrp="1"/>
          </p:cNvSpPr>
          <p:nvPr>
            <p:ph type="sldNum" idx="2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 name="编号占位符"/>
          <p:cNvSpPr>
            <a:spLocks noGrp="1"/>
          </p:cNvSpPr>
          <p:nvPr>
            <p:ph type="sldNum" idx="2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 name="编号占位符"/>
          <p:cNvSpPr>
            <a:spLocks noGrp="1"/>
          </p:cNvSpPr>
          <p:nvPr>
            <p:ph type="sldNum" idx="2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 name="编号占位符"/>
          <p:cNvSpPr>
            <a:spLocks noGrp="1"/>
          </p:cNvSpPr>
          <p:nvPr>
            <p:ph type="sldNum" idx="2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 name="编号占位符"/>
          <p:cNvSpPr>
            <a:spLocks noGrp="1"/>
          </p:cNvSpPr>
          <p:nvPr>
            <p:ph type="sldNum" idx="2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 name="编号占位符"/>
          <p:cNvSpPr>
            <a:spLocks noGrp="1"/>
          </p:cNvSpPr>
          <p:nvPr>
            <p:ph type="sldNum" idx="2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 name="编号占位符"/>
          <p:cNvSpPr>
            <a:spLocks noGrp="1"/>
          </p:cNvSpPr>
          <p:nvPr>
            <p:ph type="sldNum" idx="2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 name="编号占位符"/>
          <p:cNvSpPr>
            <a:spLocks noGrp="1"/>
          </p:cNvSpPr>
          <p:nvPr>
            <p:ph type="sldNum" idx="2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 name="编号占位符"/>
          <p:cNvSpPr>
            <a:spLocks noGrp="1"/>
          </p:cNvSpPr>
          <p:nvPr>
            <p:ph type="sldNum" idx="2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 name="编号占位符"/>
          <p:cNvSpPr>
            <a:spLocks noGrp="1"/>
          </p:cNvSpPr>
          <p:nvPr>
            <p:ph type="sldNum" idx="2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 name="编号占位符"/>
          <p:cNvSpPr>
            <a:spLocks noGrp="1"/>
          </p:cNvSpPr>
          <p:nvPr>
            <p:ph type="sldNum" idx="2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 name="编号占位符"/>
          <p:cNvSpPr>
            <a:spLocks noGrp="1"/>
          </p:cNvSpPr>
          <p:nvPr>
            <p:ph type="sldNum" idx="2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 name="编号占位符"/>
          <p:cNvSpPr>
            <a:spLocks noGrp="1"/>
          </p:cNvSpPr>
          <p:nvPr>
            <p:ph type="sldNum" idx="3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 name="编号占位符"/>
          <p:cNvSpPr>
            <a:spLocks noGrp="1"/>
          </p:cNvSpPr>
          <p:nvPr>
            <p:ph type="sldNum" idx="3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 name="编号占位符"/>
          <p:cNvSpPr>
            <a:spLocks noGrp="1"/>
          </p:cNvSpPr>
          <p:nvPr>
            <p:ph type="sldNum" idx="3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 name="编号占位符"/>
          <p:cNvSpPr>
            <a:spLocks noGrp="1"/>
          </p:cNvSpPr>
          <p:nvPr>
            <p:ph type="sldNum" idx="3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 name="编号占位符"/>
          <p:cNvSpPr>
            <a:spLocks noGrp="1"/>
          </p:cNvSpPr>
          <p:nvPr>
            <p:ph type="sldNum" idx="3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 name="编号占位符"/>
          <p:cNvSpPr>
            <a:spLocks noGrp="1"/>
          </p:cNvSpPr>
          <p:nvPr>
            <p:ph type="sldNum" idx="3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 name="编号占位符"/>
          <p:cNvSpPr>
            <a:spLocks noGrp="1"/>
          </p:cNvSpPr>
          <p:nvPr>
            <p:ph type="sldNum" idx="3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 name="编号占位符"/>
          <p:cNvSpPr>
            <a:spLocks noGrp="1"/>
          </p:cNvSpPr>
          <p:nvPr>
            <p:ph type="sldNum" idx="3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 name="编号占位符"/>
          <p:cNvSpPr>
            <a:spLocks noGrp="1"/>
          </p:cNvSpPr>
          <p:nvPr>
            <p:ph type="sldNum" idx="3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 name="编号占位符"/>
          <p:cNvSpPr>
            <a:spLocks noGrp="1"/>
          </p:cNvSpPr>
          <p:nvPr>
            <p:ph type="sldNum" idx="3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 name="编号占位符"/>
          <p:cNvSpPr>
            <a:spLocks noGrp="1"/>
          </p:cNvSpPr>
          <p:nvPr>
            <p:ph type="sldNum" idx="3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 name="编号占位符"/>
          <p:cNvSpPr>
            <a:spLocks noGrp="1"/>
          </p:cNvSpPr>
          <p:nvPr>
            <p:ph type="sldNum" idx="3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 name="编号占位符"/>
          <p:cNvSpPr>
            <a:spLocks noGrp="1"/>
          </p:cNvSpPr>
          <p:nvPr>
            <p:ph type="sldNum" idx="3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 name="编号占位符"/>
          <p:cNvSpPr>
            <a:spLocks noGrp="1"/>
          </p:cNvSpPr>
          <p:nvPr>
            <p:ph type="sldNum" idx="3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 name="编号占位符"/>
          <p:cNvSpPr>
            <a:spLocks noGrp="1"/>
          </p:cNvSpPr>
          <p:nvPr>
            <p:ph type="sldNum" idx="3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 name="编号占位符"/>
          <p:cNvSpPr>
            <a:spLocks noGrp="1"/>
          </p:cNvSpPr>
          <p:nvPr>
            <p:ph type="sldNum" idx="3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 name="编号占位符"/>
          <p:cNvSpPr>
            <a:spLocks noGrp="1"/>
          </p:cNvSpPr>
          <p:nvPr>
            <p:ph type="sldNum" idx="3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 name="编号占位符"/>
          <p:cNvSpPr>
            <a:spLocks noGrp="1"/>
          </p:cNvSpPr>
          <p:nvPr>
            <p:ph type="sldNum" idx="3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 name="编号占位符"/>
          <p:cNvSpPr>
            <a:spLocks noGrp="1"/>
          </p:cNvSpPr>
          <p:nvPr>
            <p:ph type="sldNum" idx="3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 name="编号占位符"/>
          <p:cNvSpPr>
            <a:spLocks noGrp="1"/>
          </p:cNvSpPr>
          <p:nvPr>
            <p:ph type="sldNum" idx="3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 name="编号占位符"/>
          <p:cNvSpPr>
            <a:spLocks noGrp="1"/>
          </p:cNvSpPr>
          <p:nvPr>
            <p:ph type="sldNum" idx="3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 name="编号占位符"/>
          <p:cNvSpPr>
            <a:spLocks noGrp="1"/>
          </p:cNvSpPr>
          <p:nvPr>
            <p:ph type="sldNum" idx="3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 name="编号占位符"/>
          <p:cNvSpPr>
            <a:spLocks noGrp="1"/>
          </p:cNvSpPr>
          <p:nvPr>
            <p:ph type="sldNum" idx="3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 name="编号占位符"/>
          <p:cNvSpPr>
            <a:spLocks noGrp="1"/>
          </p:cNvSpPr>
          <p:nvPr>
            <p:ph type="sldNum" idx="3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 name="编号占位符"/>
          <p:cNvSpPr>
            <a:spLocks noGrp="1"/>
          </p:cNvSpPr>
          <p:nvPr>
            <p:ph type="sldNum" idx="3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 name="编号占位符"/>
          <p:cNvSpPr>
            <a:spLocks noGrp="1"/>
          </p:cNvSpPr>
          <p:nvPr>
            <p:ph type="sldNum" idx="3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 name="编号占位符"/>
          <p:cNvSpPr>
            <a:spLocks noGrp="1"/>
          </p:cNvSpPr>
          <p:nvPr>
            <p:ph type="sldNum" idx="3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 name="编号占位符"/>
          <p:cNvSpPr>
            <a:spLocks noGrp="1"/>
          </p:cNvSpPr>
          <p:nvPr>
            <p:ph type="sldNum" idx="3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 name="编号占位符"/>
          <p:cNvSpPr>
            <a:spLocks noGrp="1"/>
          </p:cNvSpPr>
          <p:nvPr>
            <p:ph type="sldNum" idx="3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 name="编号占位符"/>
          <p:cNvSpPr>
            <a:spLocks noGrp="1"/>
          </p:cNvSpPr>
          <p:nvPr>
            <p:ph type="sldNum" idx="3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 name="编号占位符"/>
          <p:cNvSpPr>
            <a:spLocks noGrp="1"/>
          </p:cNvSpPr>
          <p:nvPr>
            <p:ph type="sldNum" idx="3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 name="编号占位符"/>
          <p:cNvSpPr>
            <a:spLocks noGrp="1"/>
          </p:cNvSpPr>
          <p:nvPr>
            <p:ph type="sldNum" idx="3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 name="编号占位符"/>
          <p:cNvSpPr>
            <a:spLocks noGrp="1"/>
          </p:cNvSpPr>
          <p:nvPr>
            <p:ph type="sldNum" idx="3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 name="编号占位符"/>
          <p:cNvSpPr>
            <a:spLocks noGrp="1"/>
          </p:cNvSpPr>
          <p:nvPr>
            <p:ph type="sldNum" idx="3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 name="编号占位符"/>
          <p:cNvSpPr>
            <a:spLocks noGrp="1"/>
          </p:cNvSpPr>
          <p:nvPr>
            <p:ph type="sldNum" idx="3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 name="编号占位符"/>
          <p:cNvSpPr>
            <a:spLocks noGrp="1"/>
          </p:cNvSpPr>
          <p:nvPr>
            <p:ph type="sldNum" idx="3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 name="编号占位符"/>
          <p:cNvSpPr>
            <a:spLocks noGrp="1"/>
          </p:cNvSpPr>
          <p:nvPr>
            <p:ph type="sldNum" idx="3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 name="编号占位符"/>
          <p:cNvSpPr>
            <a:spLocks noGrp="1"/>
          </p:cNvSpPr>
          <p:nvPr>
            <p:ph type="sldNum" idx="3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 name="编号占位符"/>
          <p:cNvSpPr>
            <a:spLocks noGrp="1"/>
          </p:cNvSpPr>
          <p:nvPr>
            <p:ph type="sldNum" idx="3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 name="编号占位符"/>
          <p:cNvSpPr>
            <a:spLocks noGrp="1"/>
          </p:cNvSpPr>
          <p:nvPr>
            <p:ph type="sldNum" idx="3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 name="编号占位符"/>
          <p:cNvSpPr>
            <a:spLocks noGrp="1"/>
          </p:cNvSpPr>
          <p:nvPr>
            <p:ph type="sldNum" idx="3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 name="编号占位符"/>
          <p:cNvSpPr>
            <a:spLocks noGrp="1"/>
          </p:cNvSpPr>
          <p:nvPr>
            <p:ph type="sldNum" idx="3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 name="编号占位符"/>
          <p:cNvSpPr>
            <a:spLocks noGrp="1"/>
          </p:cNvSpPr>
          <p:nvPr>
            <p:ph type="sldNum" idx="3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 name="编号占位符"/>
          <p:cNvSpPr>
            <a:spLocks noGrp="1"/>
          </p:cNvSpPr>
          <p:nvPr>
            <p:ph type="sldNum" idx="3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 name="编号占位符"/>
          <p:cNvSpPr>
            <a:spLocks noGrp="1"/>
          </p:cNvSpPr>
          <p:nvPr>
            <p:ph type="sldNum" idx="3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 name="编号占位符"/>
          <p:cNvSpPr>
            <a:spLocks noGrp="1"/>
          </p:cNvSpPr>
          <p:nvPr>
            <p:ph type="sldNum" idx="3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 name="编号占位符"/>
          <p:cNvSpPr>
            <a:spLocks noGrp="1"/>
          </p:cNvSpPr>
          <p:nvPr>
            <p:ph type="sldNum" idx="3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 name="编号占位符"/>
          <p:cNvSpPr>
            <a:spLocks noGrp="1"/>
          </p:cNvSpPr>
          <p:nvPr>
            <p:ph type="sldNum" idx="3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 name="编号占位符"/>
          <p:cNvSpPr>
            <a:spLocks noGrp="1"/>
          </p:cNvSpPr>
          <p:nvPr>
            <p:ph type="sldNum" idx="3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 name="编号占位符"/>
          <p:cNvSpPr>
            <a:spLocks noGrp="1"/>
          </p:cNvSpPr>
          <p:nvPr>
            <p:ph type="sldNum" idx="3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 name="编号占位符"/>
          <p:cNvSpPr>
            <a:spLocks noGrp="1"/>
          </p:cNvSpPr>
          <p:nvPr>
            <p:ph type="sldNum" idx="3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 name="编号占位符"/>
          <p:cNvSpPr>
            <a:spLocks noGrp="1"/>
          </p:cNvSpPr>
          <p:nvPr>
            <p:ph type="sldNum" idx="3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 name="编号占位符"/>
          <p:cNvSpPr>
            <a:spLocks noGrp="1"/>
          </p:cNvSpPr>
          <p:nvPr>
            <p:ph type="sldNum" idx="3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 name="编号占位符"/>
          <p:cNvSpPr>
            <a:spLocks noGrp="1"/>
          </p:cNvSpPr>
          <p:nvPr>
            <p:ph type="sldNum" idx="3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 name="编号占位符"/>
          <p:cNvSpPr>
            <a:spLocks noGrp="1"/>
          </p:cNvSpPr>
          <p:nvPr>
            <p:ph type="sldNum" idx="3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 name="编号占位符"/>
          <p:cNvSpPr>
            <a:spLocks noGrp="1"/>
          </p:cNvSpPr>
          <p:nvPr>
            <p:ph type="sldNum" idx="3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 name="编号占位符"/>
          <p:cNvSpPr>
            <a:spLocks noGrp="1"/>
          </p:cNvSpPr>
          <p:nvPr>
            <p:ph type="sldNum" idx="3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 name="编号占位符"/>
          <p:cNvSpPr>
            <a:spLocks noGrp="1"/>
          </p:cNvSpPr>
          <p:nvPr>
            <p:ph type="sldNum" idx="3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 name="编号占位符"/>
          <p:cNvSpPr>
            <a:spLocks noGrp="1"/>
          </p:cNvSpPr>
          <p:nvPr>
            <p:ph type="sldNum" idx="3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 name="编号占位符"/>
          <p:cNvSpPr>
            <a:spLocks noGrp="1"/>
          </p:cNvSpPr>
          <p:nvPr>
            <p:ph type="sldNum" idx="3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 name="编号占位符"/>
          <p:cNvSpPr>
            <a:spLocks noGrp="1"/>
          </p:cNvSpPr>
          <p:nvPr>
            <p:ph type="sldNum" idx="3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 name="编号占位符"/>
          <p:cNvSpPr>
            <a:spLocks noGrp="1"/>
          </p:cNvSpPr>
          <p:nvPr>
            <p:ph type="sldNum" idx="3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 name="编号占位符"/>
          <p:cNvSpPr>
            <a:spLocks noGrp="1"/>
          </p:cNvSpPr>
          <p:nvPr>
            <p:ph type="sldNum" idx="3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 name="编号占位符"/>
          <p:cNvSpPr>
            <a:spLocks noGrp="1"/>
          </p:cNvSpPr>
          <p:nvPr>
            <p:ph type="sldNum" idx="3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 name="编号占位符"/>
          <p:cNvSpPr>
            <a:spLocks noGrp="1"/>
          </p:cNvSpPr>
          <p:nvPr>
            <p:ph type="sldNum" idx="3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 name="编号占位符"/>
          <p:cNvSpPr>
            <a:spLocks noGrp="1"/>
          </p:cNvSpPr>
          <p:nvPr>
            <p:ph type="sldNum" idx="3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 name="编号占位符"/>
          <p:cNvSpPr>
            <a:spLocks noGrp="1"/>
          </p:cNvSpPr>
          <p:nvPr>
            <p:ph type="sldNum" idx="3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 name="编号占位符"/>
          <p:cNvSpPr>
            <a:spLocks noGrp="1"/>
          </p:cNvSpPr>
          <p:nvPr>
            <p:ph type="sldNum" idx="3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 name="编号占位符"/>
          <p:cNvSpPr>
            <a:spLocks noGrp="1"/>
          </p:cNvSpPr>
          <p:nvPr>
            <p:ph type="sldNum" idx="3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 name="编号占位符"/>
          <p:cNvSpPr>
            <a:spLocks noGrp="1"/>
          </p:cNvSpPr>
          <p:nvPr>
            <p:ph type="sldNum" idx="3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 name="编号占位符"/>
          <p:cNvSpPr>
            <a:spLocks noGrp="1"/>
          </p:cNvSpPr>
          <p:nvPr>
            <p:ph type="sldNum" idx="3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 name="编号占位符"/>
          <p:cNvSpPr>
            <a:spLocks noGrp="1"/>
          </p:cNvSpPr>
          <p:nvPr>
            <p:ph type="sldNum" idx="3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 name="编号占位符"/>
          <p:cNvSpPr>
            <a:spLocks noGrp="1"/>
          </p:cNvSpPr>
          <p:nvPr>
            <p:ph type="sldNum" idx="3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 name="编号占位符"/>
          <p:cNvSpPr>
            <a:spLocks noGrp="1"/>
          </p:cNvSpPr>
          <p:nvPr>
            <p:ph type="sldNum" idx="3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 name="编号占位符"/>
          <p:cNvSpPr>
            <a:spLocks noGrp="1"/>
          </p:cNvSpPr>
          <p:nvPr>
            <p:ph type="sldNum" idx="3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 name="编号占位符"/>
          <p:cNvSpPr>
            <a:spLocks noGrp="1"/>
          </p:cNvSpPr>
          <p:nvPr>
            <p:ph type="sldNum" idx="3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 name="编号占位符"/>
          <p:cNvSpPr>
            <a:spLocks noGrp="1"/>
          </p:cNvSpPr>
          <p:nvPr>
            <p:ph type="sldNum" idx="3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 name="编号占位符"/>
          <p:cNvSpPr>
            <a:spLocks noGrp="1"/>
          </p:cNvSpPr>
          <p:nvPr>
            <p:ph type="sldNum" idx="3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 name="编号占位符"/>
          <p:cNvSpPr>
            <a:spLocks noGrp="1"/>
          </p:cNvSpPr>
          <p:nvPr>
            <p:ph type="sldNum" idx="3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 name="编号占位符"/>
          <p:cNvSpPr>
            <a:spLocks noGrp="1"/>
          </p:cNvSpPr>
          <p:nvPr>
            <p:ph type="sldNum" idx="3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 name="编号占位符"/>
          <p:cNvSpPr>
            <a:spLocks noGrp="1"/>
          </p:cNvSpPr>
          <p:nvPr>
            <p:ph type="sldNum" idx="3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 name="编号占位符"/>
          <p:cNvSpPr>
            <a:spLocks noGrp="1"/>
          </p:cNvSpPr>
          <p:nvPr>
            <p:ph type="sldNum" idx="3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 name="编号占位符"/>
          <p:cNvSpPr>
            <a:spLocks noGrp="1"/>
          </p:cNvSpPr>
          <p:nvPr>
            <p:ph type="sldNum" idx="3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 name="编号占位符"/>
          <p:cNvSpPr>
            <a:spLocks noGrp="1"/>
          </p:cNvSpPr>
          <p:nvPr>
            <p:ph type="sldNum" idx="3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 name="编号占位符"/>
          <p:cNvSpPr>
            <a:spLocks noGrp="1"/>
          </p:cNvSpPr>
          <p:nvPr>
            <p:ph type="sldNum" idx="3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 name="编号占位符"/>
          <p:cNvSpPr>
            <a:spLocks noGrp="1"/>
          </p:cNvSpPr>
          <p:nvPr>
            <p:ph type="sldNum" idx="3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 name="编号占位符"/>
          <p:cNvSpPr>
            <a:spLocks noGrp="1"/>
          </p:cNvSpPr>
          <p:nvPr>
            <p:ph type="sldNum" idx="3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 name="编号占位符"/>
          <p:cNvSpPr>
            <a:spLocks noGrp="1"/>
          </p:cNvSpPr>
          <p:nvPr>
            <p:ph type="sldNum" idx="3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 name="编号占位符"/>
          <p:cNvSpPr>
            <a:spLocks noGrp="1"/>
          </p:cNvSpPr>
          <p:nvPr>
            <p:ph type="sldNum" idx="3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 name="编号占位符"/>
          <p:cNvSpPr>
            <a:spLocks noGrp="1"/>
          </p:cNvSpPr>
          <p:nvPr>
            <p:ph type="sldNum" idx="3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 name="编号占位符"/>
          <p:cNvSpPr>
            <a:spLocks noGrp="1"/>
          </p:cNvSpPr>
          <p:nvPr>
            <p:ph type="sldNum" idx="3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 name="编号占位符"/>
          <p:cNvSpPr>
            <a:spLocks noGrp="1"/>
          </p:cNvSpPr>
          <p:nvPr>
            <p:ph type="sldNum" idx="3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 name="编号占位符"/>
          <p:cNvSpPr>
            <a:spLocks noGrp="1"/>
          </p:cNvSpPr>
          <p:nvPr>
            <p:ph type="sldNum" idx="3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 name="编号占位符"/>
          <p:cNvSpPr>
            <a:spLocks noGrp="1"/>
          </p:cNvSpPr>
          <p:nvPr>
            <p:ph type="sldNum" idx="3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4" name="编号占位符"/>
          <p:cNvSpPr>
            <a:spLocks noGrp="1"/>
          </p:cNvSpPr>
          <p:nvPr>
            <p:ph type="sldNum" idx="3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5" name="编号占位符"/>
          <p:cNvSpPr>
            <a:spLocks noGrp="1"/>
          </p:cNvSpPr>
          <p:nvPr>
            <p:ph type="sldNum" idx="3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6" name="编号占位符"/>
          <p:cNvSpPr>
            <a:spLocks noGrp="1"/>
          </p:cNvSpPr>
          <p:nvPr>
            <p:ph type="sldNum" idx="3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7" name="编号占位符"/>
          <p:cNvSpPr>
            <a:spLocks noGrp="1"/>
          </p:cNvSpPr>
          <p:nvPr>
            <p:ph type="sldNum" idx="3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8" name="编号占位符"/>
          <p:cNvSpPr>
            <a:spLocks noGrp="1"/>
          </p:cNvSpPr>
          <p:nvPr>
            <p:ph type="sldNum" idx="3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9" name="编号占位符"/>
          <p:cNvSpPr>
            <a:spLocks noGrp="1"/>
          </p:cNvSpPr>
          <p:nvPr>
            <p:ph type="sldNum" idx="3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0" name="编号占位符"/>
          <p:cNvSpPr>
            <a:spLocks noGrp="1"/>
          </p:cNvSpPr>
          <p:nvPr>
            <p:ph type="sldNum" idx="4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1" name="编号占位符"/>
          <p:cNvSpPr>
            <a:spLocks noGrp="1"/>
          </p:cNvSpPr>
          <p:nvPr>
            <p:ph type="sldNum" idx="4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2" name="编号占位符"/>
          <p:cNvSpPr>
            <a:spLocks noGrp="1"/>
          </p:cNvSpPr>
          <p:nvPr>
            <p:ph type="sldNum" idx="4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3" name="编号占位符"/>
          <p:cNvSpPr>
            <a:spLocks noGrp="1"/>
          </p:cNvSpPr>
          <p:nvPr>
            <p:ph type="sldNum" idx="4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4" name="编号占位符"/>
          <p:cNvSpPr>
            <a:spLocks noGrp="1"/>
          </p:cNvSpPr>
          <p:nvPr>
            <p:ph type="sldNum" idx="4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5" name="编号占位符"/>
          <p:cNvSpPr>
            <a:spLocks noGrp="1"/>
          </p:cNvSpPr>
          <p:nvPr>
            <p:ph type="sldNum" idx="4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6" name="编号占位符"/>
          <p:cNvSpPr>
            <a:spLocks noGrp="1"/>
          </p:cNvSpPr>
          <p:nvPr>
            <p:ph type="sldNum" idx="4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7" name="编号占位符"/>
          <p:cNvSpPr>
            <a:spLocks noGrp="1"/>
          </p:cNvSpPr>
          <p:nvPr>
            <p:ph type="sldNum" idx="4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8" name="编号占位符"/>
          <p:cNvSpPr>
            <a:spLocks noGrp="1"/>
          </p:cNvSpPr>
          <p:nvPr>
            <p:ph type="sldNum" idx="4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9" name="编号占位符"/>
          <p:cNvSpPr>
            <a:spLocks noGrp="1"/>
          </p:cNvSpPr>
          <p:nvPr>
            <p:ph type="sldNum" idx="4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0" name="编号占位符"/>
          <p:cNvSpPr>
            <a:spLocks noGrp="1"/>
          </p:cNvSpPr>
          <p:nvPr>
            <p:ph type="sldNum" idx="4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1" name="编号占位符"/>
          <p:cNvSpPr>
            <a:spLocks noGrp="1"/>
          </p:cNvSpPr>
          <p:nvPr>
            <p:ph type="sldNum" idx="4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2" name="编号占位符"/>
          <p:cNvSpPr>
            <a:spLocks noGrp="1"/>
          </p:cNvSpPr>
          <p:nvPr>
            <p:ph type="sldNum" idx="4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3" name="编号占位符"/>
          <p:cNvSpPr>
            <a:spLocks noGrp="1"/>
          </p:cNvSpPr>
          <p:nvPr>
            <p:ph type="sldNum" idx="4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4" name="编号占位符"/>
          <p:cNvSpPr>
            <a:spLocks noGrp="1"/>
          </p:cNvSpPr>
          <p:nvPr>
            <p:ph type="sldNum" idx="4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5" name="编号占位符"/>
          <p:cNvSpPr>
            <a:spLocks noGrp="1"/>
          </p:cNvSpPr>
          <p:nvPr>
            <p:ph type="sldNum" idx="4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6" name="编号占位符"/>
          <p:cNvSpPr>
            <a:spLocks noGrp="1"/>
          </p:cNvSpPr>
          <p:nvPr>
            <p:ph type="sldNum" idx="4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7" name="编号占位符"/>
          <p:cNvSpPr>
            <a:spLocks noGrp="1"/>
          </p:cNvSpPr>
          <p:nvPr>
            <p:ph type="sldNum" idx="4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8" name="编号占位符"/>
          <p:cNvSpPr>
            <a:spLocks noGrp="1"/>
          </p:cNvSpPr>
          <p:nvPr>
            <p:ph type="sldNum" idx="4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9" name="编号占位符"/>
          <p:cNvSpPr>
            <a:spLocks noGrp="1"/>
          </p:cNvSpPr>
          <p:nvPr>
            <p:ph type="sldNum" idx="4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0" name="编号占位符"/>
          <p:cNvSpPr>
            <a:spLocks noGrp="1"/>
          </p:cNvSpPr>
          <p:nvPr>
            <p:ph type="sldNum" idx="4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1" name="编号占位符"/>
          <p:cNvSpPr>
            <a:spLocks noGrp="1"/>
          </p:cNvSpPr>
          <p:nvPr>
            <p:ph type="sldNum" idx="4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2" name="编号占位符"/>
          <p:cNvSpPr>
            <a:spLocks noGrp="1"/>
          </p:cNvSpPr>
          <p:nvPr>
            <p:ph type="sldNum" idx="4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3" name="编号占位符"/>
          <p:cNvSpPr>
            <a:spLocks noGrp="1"/>
          </p:cNvSpPr>
          <p:nvPr>
            <p:ph type="sldNum" idx="4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4" name="编号占位符"/>
          <p:cNvSpPr>
            <a:spLocks noGrp="1"/>
          </p:cNvSpPr>
          <p:nvPr>
            <p:ph type="sldNum" idx="4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5" name="编号占位符"/>
          <p:cNvSpPr>
            <a:spLocks noGrp="1"/>
          </p:cNvSpPr>
          <p:nvPr>
            <p:ph type="sldNum" idx="4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6" name="编号占位符"/>
          <p:cNvSpPr>
            <a:spLocks noGrp="1"/>
          </p:cNvSpPr>
          <p:nvPr>
            <p:ph type="sldNum" idx="4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7" name="编号占位符"/>
          <p:cNvSpPr>
            <a:spLocks noGrp="1"/>
          </p:cNvSpPr>
          <p:nvPr>
            <p:ph type="sldNum" idx="4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8" name="编号占位符"/>
          <p:cNvSpPr>
            <a:spLocks noGrp="1"/>
          </p:cNvSpPr>
          <p:nvPr>
            <p:ph type="sldNum" idx="4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9" name="编号占位符"/>
          <p:cNvSpPr>
            <a:spLocks noGrp="1"/>
          </p:cNvSpPr>
          <p:nvPr>
            <p:ph type="sldNum" idx="4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0" name="编号占位符"/>
          <p:cNvSpPr>
            <a:spLocks noGrp="1"/>
          </p:cNvSpPr>
          <p:nvPr>
            <p:ph type="sldNum" idx="4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1" name="编号占位符"/>
          <p:cNvSpPr>
            <a:spLocks noGrp="1"/>
          </p:cNvSpPr>
          <p:nvPr>
            <p:ph type="sldNum" idx="4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2" name="编号占位符"/>
          <p:cNvSpPr>
            <a:spLocks noGrp="1"/>
          </p:cNvSpPr>
          <p:nvPr>
            <p:ph type="sldNum" idx="4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3" name="编号占位符"/>
          <p:cNvSpPr>
            <a:spLocks noGrp="1"/>
          </p:cNvSpPr>
          <p:nvPr>
            <p:ph type="sldNum" idx="4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4" name="编号占位符"/>
          <p:cNvSpPr>
            <a:spLocks noGrp="1"/>
          </p:cNvSpPr>
          <p:nvPr>
            <p:ph type="sldNum" idx="4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5" name="编号占位符"/>
          <p:cNvSpPr>
            <a:spLocks noGrp="1"/>
          </p:cNvSpPr>
          <p:nvPr>
            <p:ph type="sldNum" idx="4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6" name="编号占位符"/>
          <p:cNvSpPr>
            <a:spLocks noGrp="1"/>
          </p:cNvSpPr>
          <p:nvPr>
            <p:ph type="sldNum" idx="4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7" name="编号占位符"/>
          <p:cNvSpPr>
            <a:spLocks noGrp="1"/>
          </p:cNvSpPr>
          <p:nvPr>
            <p:ph type="sldNum" idx="4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8" name="编号占位符"/>
          <p:cNvSpPr>
            <a:spLocks noGrp="1"/>
          </p:cNvSpPr>
          <p:nvPr>
            <p:ph type="sldNum" idx="4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9" name="编号占位符"/>
          <p:cNvSpPr>
            <a:spLocks noGrp="1"/>
          </p:cNvSpPr>
          <p:nvPr>
            <p:ph type="sldNum" idx="4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0" name="编号占位符"/>
          <p:cNvSpPr>
            <a:spLocks noGrp="1"/>
          </p:cNvSpPr>
          <p:nvPr>
            <p:ph type="sldNum" idx="4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1" name="编号占位符"/>
          <p:cNvSpPr>
            <a:spLocks noGrp="1"/>
          </p:cNvSpPr>
          <p:nvPr>
            <p:ph type="sldNum" idx="4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2" name="编号占位符"/>
          <p:cNvSpPr>
            <a:spLocks noGrp="1"/>
          </p:cNvSpPr>
          <p:nvPr>
            <p:ph type="sldNum" idx="4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3" name="编号占位符"/>
          <p:cNvSpPr>
            <a:spLocks noGrp="1"/>
          </p:cNvSpPr>
          <p:nvPr>
            <p:ph type="sldNum" idx="4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4" name="编号占位符"/>
          <p:cNvSpPr>
            <a:spLocks noGrp="1"/>
          </p:cNvSpPr>
          <p:nvPr>
            <p:ph type="sldNum" idx="4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5" name="编号占位符"/>
          <p:cNvSpPr>
            <a:spLocks noGrp="1"/>
          </p:cNvSpPr>
          <p:nvPr>
            <p:ph type="sldNum" idx="4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6" name="编号占位符"/>
          <p:cNvSpPr>
            <a:spLocks noGrp="1"/>
          </p:cNvSpPr>
          <p:nvPr>
            <p:ph type="sldNum" idx="4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7" name="编号占位符"/>
          <p:cNvSpPr>
            <a:spLocks noGrp="1"/>
          </p:cNvSpPr>
          <p:nvPr>
            <p:ph type="sldNum" idx="4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8" name="编号占位符"/>
          <p:cNvSpPr>
            <a:spLocks noGrp="1"/>
          </p:cNvSpPr>
          <p:nvPr>
            <p:ph type="sldNum" idx="4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9" name="编号占位符"/>
          <p:cNvSpPr>
            <a:spLocks noGrp="1"/>
          </p:cNvSpPr>
          <p:nvPr>
            <p:ph type="sldNum" idx="4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0" name="编号占位符"/>
          <p:cNvSpPr>
            <a:spLocks noGrp="1"/>
          </p:cNvSpPr>
          <p:nvPr>
            <p:ph type="sldNum" idx="4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1" name="编号占位符"/>
          <p:cNvSpPr>
            <a:spLocks noGrp="1"/>
          </p:cNvSpPr>
          <p:nvPr>
            <p:ph type="sldNum" idx="4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2" name="编号占位符"/>
          <p:cNvSpPr>
            <a:spLocks noGrp="1"/>
          </p:cNvSpPr>
          <p:nvPr>
            <p:ph type="sldNum" idx="4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3" name="编号占位符"/>
          <p:cNvSpPr>
            <a:spLocks noGrp="1"/>
          </p:cNvSpPr>
          <p:nvPr>
            <p:ph type="sldNum" idx="4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4" name="编号占位符"/>
          <p:cNvSpPr>
            <a:spLocks noGrp="1"/>
          </p:cNvSpPr>
          <p:nvPr>
            <p:ph type="sldNum" idx="4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5" name="编号占位符"/>
          <p:cNvSpPr>
            <a:spLocks noGrp="1"/>
          </p:cNvSpPr>
          <p:nvPr>
            <p:ph type="sldNum" idx="4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6" name="编号占位符"/>
          <p:cNvSpPr>
            <a:spLocks noGrp="1"/>
          </p:cNvSpPr>
          <p:nvPr>
            <p:ph type="sldNum" idx="4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7" name="编号占位符"/>
          <p:cNvSpPr>
            <a:spLocks noGrp="1"/>
          </p:cNvSpPr>
          <p:nvPr>
            <p:ph type="sldNum" idx="4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8" name="编号占位符"/>
          <p:cNvSpPr>
            <a:spLocks noGrp="1"/>
          </p:cNvSpPr>
          <p:nvPr>
            <p:ph type="sldNum" idx="4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9" name="编号占位符"/>
          <p:cNvSpPr>
            <a:spLocks noGrp="1"/>
          </p:cNvSpPr>
          <p:nvPr>
            <p:ph type="sldNum" idx="4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0" name="编号占位符"/>
          <p:cNvSpPr>
            <a:spLocks noGrp="1"/>
          </p:cNvSpPr>
          <p:nvPr>
            <p:ph type="sldNum" idx="4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1" name="编号占位符"/>
          <p:cNvSpPr>
            <a:spLocks noGrp="1"/>
          </p:cNvSpPr>
          <p:nvPr>
            <p:ph type="sldNum" idx="4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2" name="编号占位符"/>
          <p:cNvSpPr>
            <a:spLocks noGrp="1"/>
          </p:cNvSpPr>
          <p:nvPr>
            <p:ph type="sldNum" idx="4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3" name="编号占位符"/>
          <p:cNvSpPr>
            <a:spLocks noGrp="1"/>
          </p:cNvSpPr>
          <p:nvPr>
            <p:ph type="sldNum" idx="4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4" name="编号占位符"/>
          <p:cNvSpPr>
            <a:spLocks noGrp="1"/>
          </p:cNvSpPr>
          <p:nvPr>
            <p:ph type="sldNum" idx="4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5" name="编号占位符"/>
          <p:cNvSpPr>
            <a:spLocks noGrp="1"/>
          </p:cNvSpPr>
          <p:nvPr>
            <p:ph type="sldNum" idx="4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6" name="编号占位符"/>
          <p:cNvSpPr>
            <a:spLocks noGrp="1"/>
          </p:cNvSpPr>
          <p:nvPr>
            <p:ph type="sldNum" idx="4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7" name="编号占位符"/>
          <p:cNvSpPr>
            <a:spLocks noGrp="1"/>
          </p:cNvSpPr>
          <p:nvPr>
            <p:ph type="sldNum" idx="4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8" name="编号占位符"/>
          <p:cNvSpPr>
            <a:spLocks noGrp="1"/>
          </p:cNvSpPr>
          <p:nvPr>
            <p:ph type="sldNum" idx="4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9" name="编号占位符"/>
          <p:cNvSpPr>
            <a:spLocks noGrp="1"/>
          </p:cNvSpPr>
          <p:nvPr>
            <p:ph type="sldNum" idx="4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0" name="编号占位符"/>
          <p:cNvSpPr>
            <a:spLocks noGrp="1"/>
          </p:cNvSpPr>
          <p:nvPr>
            <p:ph type="sldNum" idx="4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1" name="编号占位符"/>
          <p:cNvSpPr>
            <a:spLocks noGrp="1"/>
          </p:cNvSpPr>
          <p:nvPr>
            <p:ph type="sldNum" idx="4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2" name="编号占位符"/>
          <p:cNvSpPr>
            <a:spLocks noGrp="1"/>
          </p:cNvSpPr>
          <p:nvPr>
            <p:ph type="sldNum" idx="4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3" name="编号占位符"/>
          <p:cNvSpPr>
            <a:spLocks noGrp="1"/>
          </p:cNvSpPr>
          <p:nvPr>
            <p:ph type="sldNum" idx="4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4" name="编号占位符"/>
          <p:cNvSpPr>
            <a:spLocks noGrp="1"/>
          </p:cNvSpPr>
          <p:nvPr>
            <p:ph type="sldNum" idx="4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5" name="编号占位符"/>
          <p:cNvSpPr>
            <a:spLocks noGrp="1"/>
          </p:cNvSpPr>
          <p:nvPr>
            <p:ph type="sldNum" idx="4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6" name="编号占位符"/>
          <p:cNvSpPr>
            <a:spLocks noGrp="1"/>
          </p:cNvSpPr>
          <p:nvPr>
            <p:ph type="sldNum" idx="4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7" name="编号占位符"/>
          <p:cNvSpPr>
            <a:spLocks noGrp="1"/>
          </p:cNvSpPr>
          <p:nvPr>
            <p:ph type="sldNum" idx="4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8" name="编号占位符"/>
          <p:cNvSpPr>
            <a:spLocks noGrp="1"/>
          </p:cNvSpPr>
          <p:nvPr>
            <p:ph type="sldNum" idx="4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9" name="编号占位符"/>
          <p:cNvSpPr>
            <a:spLocks noGrp="1"/>
          </p:cNvSpPr>
          <p:nvPr>
            <p:ph type="sldNum" idx="4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0" name="编号占位符"/>
          <p:cNvSpPr>
            <a:spLocks noGrp="1"/>
          </p:cNvSpPr>
          <p:nvPr>
            <p:ph type="sldNum" idx="4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1" name="编号占位符"/>
          <p:cNvSpPr>
            <a:spLocks noGrp="1"/>
          </p:cNvSpPr>
          <p:nvPr>
            <p:ph type="sldNum" idx="4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2" name="编号占位符"/>
          <p:cNvSpPr>
            <a:spLocks noGrp="1"/>
          </p:cNvSpPr>
          <p:nvPr>
            <p:ph type="sldNum" idx="4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3" name="编号占位符"/>
          <p:cNvSpPr>
            <a:spLocks noGrp="1"/>
          </p:cNvSpPr>
          <p:nvPr>
            <p:ph type="sldNum" idx="4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4" name="编号占位符"/>
          <p:cNvSpPr>
            <a:spLocks noGrp="1"/>
          </p:cNvSpPr>
          <p:nvPr>
            <p:ph type="sldNum" idx="4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5" name="编号占位符"/>
          <p:cNvSpPr>
            <a:spLocks noGrp="1"/>
          </p:cNvSpPr>
          <p:nvPr>
            <p:ph type="sldNum" idx="4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6" name="编号占位符"/>
          <p:cNvSpPr>
            <a:spLocks noGrp="1"/>
          </p:cNvSpPr>
          <p:nvPr>
            <p:ph type="sldNum" idx="4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7" name="编号占位符"/>
          <p:cNvSpPr>
            <a:spLocks noGrp="1"/>
          </p:cNvSpPr>
          <p:nvPr>
            <p:ph type="sldNum" idx="4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8" name="编号占位符"/>
          <p:cNvSpPr>
            <a:spLocks noGrp="1"/>
          </p:cNvSpPr>
          <p:nvPr>
            <p:ph type="sldNum" idx="4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9" name="编号占位符"/>
          <p:cNvSpPr>
            <a:spLocks noGrp="1"/>
          </p:cNvSpPr>
          <p:nvPr>
            <p:ph type="sldNum" idx="4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0" name="编号占位符"/>
          <p:cNvSpPr>
            <a:spLocks noGrp="1"/>
          </p:cNvSpPr>
          <p:nvPr>
            <p:ph type="sldNum" idx="4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1" name="编号占位符"/>
          <p:cNvSpPr>
            <a:spLocks noGrp="1"/>
          </p:cNvSpPr>
          <p:nvPr>
            <p:ph type="sldNum" idx="4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2" name="编号占位符"/>
          <p:cNvSpPr>
            <a:spLocks noGrp="1"/>
          </p:cNvSpPr>
          <p:nvPr>
            <p:ph type="sldNum" idx="4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3" name="编号占位符"/>
          <p:cNvSpPr>
            <a:spLocks noGrp="1"/>
          </p:cNvSpPr>
          <p:nvPr>
            <p:ph type="sldNum" idx="4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4" name="编号占位符"/>
          <p:cNvSpPr>
            <a:spLocks noGrp="1"/>
          </p:cNvSpPr>
          <p:nvPr>
            <p:ph type="sldNum" idx="4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5" name="编号占位符"/>
          <p:cNvSpPr>
            <a:spLocks noGrp="1"/>
          </p:cNvSpPr>
          <p:nvPr>
            <p:ph type="sldNum" idx="4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6" name="编号占位符"/>
          <p:cNvSpPr>
            <a:spLocks noGrp="1"/>
          </p:cNvSpPr>
          <p:nvPr>
            <p:ph type="sldNum" idx="4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7" name="编号占位符"/>
          <p:cNvSpPr>
            <a:spLocks noGrp="1"/>
          </p:cNvSpPr>
          <p:nvPr>
            <p:ph type="sldNum" idx="4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8" name="编号占位符"/>
          <p:cNvSpPr>
            <a:spLocks noGrp="1"/>
          </p:cNvSpPr>
          <p:nvPr>
            <p:ph type="sldNum" idx="4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9" name="编号占位符"/>
          <p:cNvSpPr>
            <a:spLocks noGrp="1"/>
          </p:cNvSpPr>
          <p:nvPr>
            <p:ph type="sldNum" idx="4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0" name="编号占位符"/>
          <p:cNvSpPr>
            <a:spLocks noGrp="1"/>
          </p:cNvSpPr>
          <p:nvPr>
            <p:ph type="sldNum" idx="5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1" name="编号占位符"/>
          <p:cNvSpPr>
            <a:spLocks noGrp="1"/>
          </p:cNvSpPr>
          <p:nvPr>
            <p:ph type="sldNum" idx="5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2" name="编号占位符"/>
          <p:cNvSpPr>
            <a:spLocks noGrp="1"/>
          </p:cNvSpPr>
          <p:nvPr>
            <p:ph type="sldNum" idx="5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3" name="编号占位符"/>
          <p:cNvSpPr>
            <a:spLocks noGrp="1"/>
          </p:cNvSpPr>
          <p:nvPr>
            <p:ph type="sldNum" idx="5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4" name="编号占位符"/>
          <p:cNvSpPr>
            <a:spLocks noGrp="1"/>
          </p:cNvSpPr>
          <p:nvPr>
            <p:ph type="sldNum" idx="5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5" name="编号占位符"/>
          <p:cNvSpPr>
            <a:spLocks noGrp="1"/>
          </p:cNvSpPr>
          <p:nvPr>
            <p:ph type="sldNum" idx="5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6" name="编号占位符"/>
          <p:cNvSpPr>
            <a:spLocks noGrp="1"/>
          </p:cNvSpPr>
          <p:nvPr>
            <p:ph type="sldNum" idx="5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7" name="编号占位符"/>
          <p:cNvSpPr>
            <a:spLocks noGrp="1"/>
          </p:cNvSpPr>
          <p:nvPr>
            <p:ph type="sldNum" idx="5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8" name="编号占位符"/>
          <p:cNvSpPr>
            <a:spLocks noGrp="1"/>
          </p:cNvSpPr>
          <p:nvPr>
            <p:ph type="sldNum" idx="5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9" name="编号占位符"/>
          <p:cNvSpPr>
            <a:spLocks noGrp="1"/>
          </p:cNvSpPr>
          <p:nvPr>
            <p:ph type="sldNum" idx="5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0" name="编号占位符"/>
          <p:cNvSpPr>
            <a:spLocks noGrp="1"/>
          </p:cNvSpPr>
          <p:nvPr>
            <p:ph type="sldNum" idx="5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1" name="编号占位符"/>
          <p:cNvSpPr>
            <a:spLocks noGrp="1"/>
          </p:cNvSpPr>
          <p:nvPr>
            <p:ph type="sldNum" idx="5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2" name="编号占位符"/>
          <p:cNvSpPr>
            <a:spLocks noGrp="1"/>
          </p:cNvSpPr>
          <p:nvPr>
            <p:ph type="sldNum" idx="5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3" name="编号占位符"/>
          <p:cNvSpPr>
            <a:spLocks noGrp="1"/>
          </p:cNvSpPr>
          <p:nvPr>
            <p:ph type="sldNum" idx="5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4" name="编号占位符"/>
          <p:cNvSpPr>
            <a:spLocks noGrp="1"/>
          </p:cNvSpPr>
          <p:nvPr>
            <p:ph type="sldNum" idx="5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5" name="编号占位符"/>
          <p:cNvSpPr>
            <a:spLocks noGrp="1"/>
          </p:cNvSpPr>
          <p:nvPr>
            <p:ph type="sldNum" idx="5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6" name="编号占位符"/>
          <p:cNvSpPr>
            <a:spLocks noGrp="1"/>
          </p:cNvSpPr>
          <p:nvPr>
            <p:ph type="sldNum" idx="5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7" name="编号占位符"/>
          <p:cNvSpPr>
            <a:spLocks noGrp="1"/>
          </p:cNvSpPr>
          <p:nvPr>
            <p:ph type="sldNum" idx="5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8" name="编号占位符"/>
          <p:cNvSpPr>
            <a:spLocks noGrp="1"/>
          </p:cNvSpPr>
          <p:nvPr>
            <p:ph type="sldNum" idx="5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9" name="编号占位符"/>
          <p:cNvSpPr>
            <a:spLocks noGrp="1"/>
          </p:cNvSpPr>
          <p:nvPr>
            <p:ph type="sldNum" idx="5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0" name="编号占位符"/>
          <p:cNvSpPr>
            <a:spLocks noGrp="1"/>
          </p:cNvSpPr>
          <p:nvPr>
            <p:ph type="sldNum" idx="5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1" name="编号占位符"/>
          <p:cNvSpPr>
            <a:spLocks noGrp="1"/>
          </p:cNvSpPr>
          <p:nvPr>
            <p:ph type="sldNum" idx="5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2" name="编号占位符"/>
          <p:cNvSpPr>
            <a:spLocks noGrp="1"/>
          </p:cNvSpPr>
          <p:nvPr>
            <p:ph type="sldNum" idx="5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3" name="编号占位符"/>
          <p:cNvSpPr>
            <a:spLocks noGrp="1"/>
          </p:cNvSpPr>
          <p:nvPr>
            <p:ph type="sldNum" idx="5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4" name="编号占位符"/>
          <p:cNvSpPr>
            <a:spLocks noGrp="1"/>
          </p:cNvSpPr>
          <p:nvPr>
            <p:ph type="sldNum" idx="5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5" name="编号占位符"/>
          <p:cNvSpPr>
            <a:spLocks noGrp="1"/>
          </p:cNvSpPr>
          <p:nvPr>
            <p:ph type="sldNum" idx="5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6" name="编号占位符"/>
          <p:cNvSpPr>
            <a:spLocks noGrp="1"/>
          </p:cNvSpPr>
          <p:nvPr>
            <p:ph type="sldNum" idx="5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7" name="编号占位符"/>
          <p:cNvSpPr>
            <a:spLocks noGrp="1"/>
          </p:cNvSpPr>
          <p:nvPr>
            <p:ph type="sldNum" idx="5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8" name="编号占位符"/>
          <p:cNvSpPr>
            <a:spLocks noGrp="1"/>
          </p:cNvSpPr>
          <p:nvPr>
            <p:ph type="sldNum" idx="5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9" name="编号占位符"/>
          <p:cNvSpPr>
            <a:spLocks noGrp="1"/>
          </p:cNvSpPr>
          <p:nvPr>
            <p:ph type="sldNum" idx="5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0" name="编号占位符"/>
          <p:cNvSpPr>
            <a:spLocks noGrp="1"/>
          </p:cNvSpPr>
          <p:nvPr>
            <p:ph type="sldNum" idx="5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1" name="编号占位符"/>
          <p:cNvSpPr>
            <a:spLocks noGrp="1"/>
          </p:cNvSpPr>
          <p:nvPr>
            <p:ph type="sldNum" idx="5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2" name="编号占位符"/>
          <p:cNvSpPr>
            <a:spLocks noGrp="1"/>
          </p:cNvSpPr>
          <p:nvPr>
            <p:ph type="sldNum" idx="5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3" name="编号占位符"/>
          <p:cNvSpPr>
            <a:spLocks noGrp="1"/>
          </p:cNvSpPr>
          <p:nvPr>
            <p:ph type="sldNum" idx="5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4" name="编号占位符"/>
          <p:cNvSpPr>
            <a:spLocks noGrp="1"/>
          </p:cNvSpPr>
          <p:nvPr>
            <p:ph type="sldNum" idx="5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5" name="编号占位符"/>
          <p:cNvSpPr>
            <a:spLocks noGrp="1"/>
          </p:cNvSpPr>
          <p:nvPr>
            <p:ph type="sldNum" idx="5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6" name="编号占位符"/>
          <p:cNvSpPr>
            <a:spLocks noGrp="1"/>
          </p:cNvSpPr>
          <p:nvPr>
            <p:ph type="sldNum" idx="5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7" name="编号占位符"/>
          <p:cNvSpPr>
            <a:spLocks noGrp="1"/>
          </p:cNvSpPr>
          <p:nvPr>
            <p:ph type="sldNum" idx="5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8" name="编号占位符"/>
          <p:cNvSpPr>
            <a:spLocks noGrp="1"/>
          </p:cNvSpPr>
          <p:nvPr>
            <p:ph type="sldNum" idx="5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9" name="编号占位符"/>
          <p:cNvSpPr>
            <a:spLocks noGrp="1"/>
          </p:cNvSpPr>
          <p:nvPr>
            <p:ph type="sldNum" idx="5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0" name="编号占位符"/>
          <p:cNvSpPr>
            <a:spLocks noGrp="1"/>
          </p:cNvSpPr>
          <p:nvPr>
            <p:ph type="sldNum" idx="5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1" name="编号占位符"/>
          <p:cNvSpPr>
            <a:spLocks noGrp="1"/>
          </p:cNvSpPr>
          <p:nvPr>
            <p:ph type="sldNum" idx="5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2" name="编号占位符"/>
          <p:cNvSpPr>
            <a:spLocks noGrp="1"/>
          </p:cNvSpPr>
          <p:nvPr>
            <p:ph type="sldNum" idx="5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3" name="编号占位符"/>
          <p:cNvSpPr>
            <a:spLocks noGrp="1"/>
          </p:cNvSpPr>
          <p:nvPr>
            <p:ph type="sldNum" idx="5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4" name="编号占位符"/>
          <p:cNvSpPr>
            <a:spLocks noGrp="1"/>
          </p:cNvSpPr>
          <p:nvPr>
            <p:ph type="sldNum" idx="5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5" name="编号占位符"/>
          <p:cNvSpPr>
            <a:spLocks noGrp="1"/>
          </p:cNvSpPr>
          <p:nvPr>
            <p:ph type="sldNum" idx="5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6" name="编号占位符"/>
          <p:cNvSpPr>
            <a:spLocks noGrp="1"/>
          </p:cNvSpPr>
          <p:nvPr>
            <p:ph type="sldNum" idx="5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7" name="编号占位符"/>
          <p:cNvSpPr>
            <a:spLocks noGrp="1"/>
          </p:cNvSpPr>
          <p:nvPr>
            <p:ph type="sldNum" idx="5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8" name="编号占位符"/>
          <p:cNvSpPr>
            <a:spLocks noGrp="1"/>
          </p:cNvSpPr>
          <p:nvPr>
            <p:ph type="sldNum" idx="5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9" name="编号占位符"/>
          <p:cNvSpPr>
            <a:spLocks noGrp="1"/>
          </p:cNvSpPr>
          <p:nvPr>
            <p:ph type="sldNum" idx="5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0" name="编号占位符"/>
          <p:cNvSpPr>
            <a:spLocks noGrp="1"/>
          </p:cNvSpPr>
          <p:nvPr>
            <p:ph type="sldNum" idx="5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1" name="编号占位符"/>
          <p:cNvSpPr>
            <a:spLocks noGrp="1"/>
          </p:cNvSpPr>
          <p:nvPr>
            <p:ph type="sldNum" idx="5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2" name="编号占位符"/>
          <p:cNvSpPr>
            <a:spLocks noGrp="1"/>
          </p:cNvSpPr>
          <p:nvPr>
            <p:ph type="sldNum" idx="5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3" name="编号占位符"/>
          <p:cNvSpPr>
            <a:spLocks noGrp="1"/>
          </p:cNvSpPr>
          <p:nvPr>
            <p:ph type="sldNum" idx="5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4" name="编号占位符"/>
          <p:cNvSpPr>
            <a:spLocks noGrp="1"/>
          </p:cNvSpPr>
          <p:nvPr>
            <p:ph type="sldNum" idx="5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5" name="编号占位符"/>
          <p:cNvSpPr>
            <a:spLocks noGrp="1"/>
          </p:cNvSpPr>
          <p:nvPr>
            <p:ph type="sldNum" idx="5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6" name="编号占位符"/>
          <p:cNvSpPr>
            <a:spLocks noGrp="1"/>
          </p:cNvSpPr>
          <p:nvPr>
            <p:ph type="sldNum" idx="5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7" name="编号占位符"/>
          <p:cNvSpPr>
            <a:spLocks noGrp="1"/>
          </p:cNvSpPr>
          <p:nvPr>
            <p:ph type="sldNum" idx="5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8" name="编号占位符"/>
          <p:cNvSpPr>
            <a:spLocks noGrp="1"/>
          </p:cNvSpPr>
          <p:nvPr>
            <p:ph type="sldNum" idx="5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9" name="编号占位符"/>
          <p:cNvSpPr>
            <a:spLocks noGrp="1"/>
          </p:cNvSpPr>
          <p:nvPr>
            <p:ph type="sldNum" idx="5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0" name="编号占位符"/>
          <p:cNvSpPr>
            <a:spLocks noGrp="1"/>
          </p:cNvSpPr>
          <p:nvPr>
            <p:ph type="sldNum" idx="5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1" name="编号占位符"/>
          <p:cNvSpPr>
            <a:spLocks noGrp="1"/>
          </p:cNvSpPr>
          <p:nvPr>
            <p:ph type="sldNum" idx="5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2" name="编号占位符"/>
          <p:cNvSpPr>
            <a:spLocks noGrp="1"/>
          </p:cNvSpPr>
          <p:nvPr>
            <p:ph type="sldNum" idx="5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3" name="编号占位符"/>
          <p:cNvSpPr>
            <a:spLocks noGrp="1"/>
          </p:cNvSpPr>
          <p:nvPr>
            <p:ph type="sldNum" idx="5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4" name="编号占位符"/>
          <p:cNvSpPr>
            <a:spLocks noGrp="1"/>
          </p:cNvSpPr>
          <p:nvPr>
            <p:ph type="sldNum" idx="5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5" name="编号占位符"/>
          <p:cNvSpPr>
            <a:spLocks noGrp="1"/>
          </p:cNvSpPr>
          <p:nvPr>
            <p:ph type="sldNum" idx="5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6" name="编号占位符"/>
          <p:cNvSpPr>
            <a:spLocks noGrp="1"/>
          </p:cNvSpPr>
          <p:nvPr>
            <p:ph type="sldNum" idx="5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7" name="编号占位符"/>
          <p:cNvSpPr>
            <a:spLocks noGrp="1"/>
          </p:cNvSpPr>
          <p:nvPr>
            <p:ph type="sldNum" idx="5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8" name="编号占位符"/>
          <p:cNvSpPr>
            <a:spLocks noGrp="1"/>
          </p:cNvSpPr>
          <p:nvPr>
            <p:ph type="sldNum" idx="5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9" name="编号占位符"/>
          <p:cNvSpPr>
            <a:spLocks noGrp="1"/>
          </p:cNvSpPr>
          <p:nvPr>
            <p:ph type="sldNum" idx="5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0" name="编号占位符"/>
          <p:cNvSpPr>
            <a:spLocks noGrp="1"/>
          </p:cNvSpPr>
          <p:nvPr>
            <p:ph type="sldNum" idx="5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1" name="编号占位符"/>
          <p:cNvSpPr>
            <a:spLocks noGrp="1"/>
          </p:cNvSpPr>
          <p:nvPr>
            <p:ph type="sldNum" idx="5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2" name="编号占位符"/>
          <p:cNvSpPr>
            <a:spLocks noGrp="1"/>
          </p:cNvSpPr>
          <p:nvPr>
            <p:ph type="sldNum" idx="5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3" name="编号占位符"/>
          <p:cNvSpPr>
            <a:spLocks noGrp="1"/>
          </p:cNvSpPr>
          <p:nvPr>
            <p:ph type="sldNum" idx="5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4" name="编号占位符"/>
          <p:cNvSpPr>
            <a:spLocks noGrp="1"/>
          </p:cNvSpPr>
          <p:nvPr>
            <p:ph type="sldNum" idx="5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5" name="编号占位符"/>
          <p:cNvSpPr>
            <a:spLocks noGrp="1"/>
          </p:cNvSpPr>
          <p:nvPr>
            <p:ph type="sldNum" idx="5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6" name="编号占位符"/>
          <p:cNvSpPr>
            <a:spLocks noGrp="1"/>
          </p:cNvSpPr>
          <p:nvPr>
            <p:ph type="sldNum" idx="5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7" name="编号占位符"/>
          <p:cNvSpPr>
            <a:spLocks noGrp="1"/>
          </p:cNvSpPr>
          <p:nvPr>
            <p:ph type="sldNum" idx="5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8" name="编号占位符"/>
          <p:cNvSpPr>
            <a:spLocks noGrp="1"/>
          </p:cNvSpPr>
          <p:nvPr>
            <p:ph type="sldNum" idx="5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9" name="编号占位符"/>
          <p:cNvSpPr>
            <a:spLocks noGrp="1"/>
          </p:cNvSpPr>
          <p:nvPr>
            <p:ph type="sldNum" idx="5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0" name="编号占位符"/>
          <p:cNvSpPr>
            <a:spLocks noGrp="1"/>
          </p:cNvSpPr>
          <p:nvPr>
            <p:ph type="sldNum" idx="5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1" name="编号占位符"/>
          <p:cNvSpPr>
            <a:spLocks noGrp="1"/>
          </p:cNvSpPr>
          <p:nvPr>
            <p:ph type="sldNum" idx="5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2" name="编号占位符"/>
          <p:cNvSpPr>
            <a:spLocks noGrp="1"/>
          </p:cNvSpPr>
          <p:nvPr>
            <p:ph type="sldNum" idx="5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3" name="编号占位符"/>
          <p:cNvSpPr>
            <a:spLocks noGrp="1"/>
          </p:cNvSpPr>
          <p:nvPr>
            <p:ph type="sldNum" idx="5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4" name="编号占位符"/>
          <p:cNvSpPr>
            <a:spLocks noGrp="1"/>
          </p:cNvSpPr>
          <p:nvPr>
            <p:ph type="sldNum" idx="5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5" name="编号占位符"/>
          <p:cNvSpPr>
            <a:spLocks noGrp="1"/>
          </p:cNvSpPr>
          <p:nvPr>
            <p:ph type="sldNum" idx="5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6" name="编号占位符"/>
          <p:cNvSpPr>
            <a:spLocks noGrp="1"/>
          </p:cNvSpPr>
          <p:nvPr>
            <p:ph type="sldNum" idx="5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7" name="编号占位符"/>
          <p:cNvSpPr>
            <a:spLocks noGrp="1"/>
          </p:cNvSpPr>
          <p:nvPr>
            <p:ph type="sldNum" idx="5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8" name="编号占位符"/>
          <p:cNvSpPr>
            <a:spLocks noGrp="1"/>
          </p:cNvSpPr>
          <p:nvPr>
            <p:ph type="sldNum" idx="5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9" name="编号占位符"/>
          <p:cNvSpPr>
            <a:spLocks noGrp="1"/>
          </p:cNvSpPr>
          <p:nvPr>
            <p:ph type="sldNum" idx="5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0" name="编号占位符"/>
          <p:cNvSpPr>
            <a:spLocks noGrp="1"/>
          </p:cNvSpPr>
          <p:nvPr>
            <p:ph type="sldNum" idx="5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1" name="编号占位符"/>
          <p:cNvSpPr>
            <a:spLocks noGrp="1"/>
          </p:cNvSpPr>
          <p:nvPr>
            <p:ph type="sldNum" idx="5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2" name="编号占位符"/>
          <p:cNvSpPr>
            <a:spLocks noGrp="1"/>
          </p:cNvSpPr>
          <p:nvPr>
            <p:ph type="sldNum" idx="5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3" name="编号占位符"/>
          <p:cNvSpPr>
            <a:spLocks noGrp="1"/>
          </p:cNvSpPr>
          <p:nvPr>
            <p:ph type="sldNum" idx="5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4" name="编号占位符"/>
          <p:cNvSpPr>
            <a:spLocks noGrp="1"/>
          </p:cNvSpPr>
          <p:nvPr>
            <p:ph type="sldNum" idx="5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5" name="编号占位符"/>
          <p:cNvSpPr>
            <a:spLocks noGrp="1"/>
          </p:cNvSpPr>
          <p:nvPr>
            <p:ph type="sldNum" idx="5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6" name="编号占位符"/>
          <p:cNvSpPr>
            <a:spLocks noGrp="1"/>
          </p:cNvSpPr>
          <p:nvPr>
            <p:ph type="sldNum" idx="5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7" name="编号占位符"/>
          <p:cNvSpPr>
            <a:spLocks noGrp="1"/>
          </p:cNvSpPr>
          <p:nvPr>
            <p:ph type="sldNum" idx="5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8" name="编号占位符"/>
          <p:cNvSpPr>
            <a:spLocks noGrp="1"/>
          </p:cNvSpPr>
          <p:nvPr>
            <p:ph type="sldNum" idx="5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9" name="编号占位符"/>
          <p:cNvSpPr>
            <a:spLocks noGrp="1"/>
          </p:cNvSpPr>
          <p:nvPr>
            <p:ph type="sldNum" idx="5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0" name="编号占位符"/>
          <p:cNvSpPr>
            <a:spLocks noGrp="1"/>
          </p:cNvSpPr>
          <p:nvPr>
            <p:ph type="sldNum" idx="6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1" name="编号占位符"/>
          <p:cNvSpPr>
            <a:spLocks noGrp="1"/>
          </p:cNvSpPr>
          <p:nvPr>
            <p:ph type="sldNum" idx="6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2" name="编号占位符"/>
          <p:cNvSpPr>
            <a:spLocks noGrp="1"/>
          </p:cNvSpPr>
          <p:nvPr>
            <p:ph type="sldNum" idx="6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3" name="编号占位符"/>
          <p:cNvSpPr>
            <a:spLocks noGrp="1"/>
          </p:cNvSpPr>
          <p:nvPr>
            <p:ph type="sldNum" idx="6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4" name="编号占位符"/>
          <p:cNvSpPr>
            <a:spLocks noGrp="1"/>
          </p:cNvSpPr>
          <p:nvPr>
            <p:ph type="sldNum" idx="6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5" name="编号占位符"/>
          <p:cNvSpPr>
            <a:spLocks noGrp="1"/>
          </p:cNvSpPr>
          <p:nvPr>
            <p:ph type="sldNum" idx="6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6" name="编号占位符"/>
          <p:cNvSpPr>
            <a:spLocks noGrp="1"/>
          </p:cNvSpPr>
          <p:nvPr>
            <p:ph type="sldNum" idx="6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7" name="编号占位符"/>
          <p:cNvSpPr>
            <a:spLocks noGrp="1"/>
          </p:cNvSpPr>
          <p:nvPr>
            <p:ph type="sldNum" idx="6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8" name="编号占位符"/>
          <p:cNvSpPr>
            <a:spLocks noGrp="1"/>
          </p:cNvSpPr>
          <p:nvPr>
            <p:ph type="sldNum" idx="6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9" name="编号占位符"/>
          <p:cNvSpPr>
            <a:spLocks noGrp="1"/>
          </p:cNvSpPr>
          <p:nvPr>
            <p:ph type="sldNum" idx="6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0" name="编号占位符"/>
          <p:cNvSpPr>
            <a:spLocks noGrp="1"/>
          </p:cNvSpPr>
          <p:nvPr>
            <p:ph type="sldNum" idx="6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1" name="编号占位符"/>
          <p:cNvSpPr>
            <a:spLocks noGrp="1"/>
          </p:cNvSpPr>
          <p:nvPr>
            <p:ph type="sldNum" idx="6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2" name="编号占位符"/>
          <p:cNvSpPr>
            <a:spLocks noGrp="1"/>
          </p:cNvSpPr>
          <p:nvPr>
            <p:ph type="sldNum" idx="6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3" name="编号占位符"/>
          <p:cNvSpPr>
            <a:spLocks noGrp="1"/>
          </p:cNvSpPr>
          <p:nvPr>
            <p:ph type="sldNum" idx="6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4" name="编号占位符"/>
          <p:cNvSpPr>
            <a:spLocks noGrp="1"/>
          </p:cNvSpPr>
          <p:nvPr>
            <p:ph type="sldNum" idx="6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5" name="编号占位符"/>
          <p:cNvSpPr>
            <a:spLocks noGrp="1"/>
          </p:cNvSpPr>
          <p:nvPr>
            <p:ph type="sldNum" idx="6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6" name="编号占位符"/>
          <p:cNvSpPr>
            <a:spLocks noGrp="1"/>
          </p:cNvSpPr>
          <p:nvPr>
            <p:ph type="sldNum" idx="6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7" name="编号占位符"/>
          <p:cNvSpPr>
            <a:spLocks noGrp="1"/>
          </p:cNvSpPr>
          <p:nvPr>
            <p:ph type="sldNum" idx="6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8" name="编号占位符"/>
          <p:cNvSpPr>
            <a:spLocks noGrp="1"/>
          </p:cNvSpPr>
          <p:nvPr>
            <p:ph type="sldNum" idx="6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9" name="编号占位符"/>
          <p:cNvSpPr>
            <a:spLocks noGrp="1"/>
          </p:cNvSpPr>
          <p:nvPr>
            <p:ph type="sldNum" idx="6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0" name="编号占位符"/>
          <p:cNvSpPr>
            <a:spLocks noGrp="1"/>
          </p:cNvSpPr>
          <p:nvPr>
            <p:ph type="sldNum" idx="6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1" name="编号占位符"/>
          <p:cNvSpPr>
            <a:spLocks noGrp="1"/>
          </p:cNvSpPr>
          <p:nvPr>
            <p:ph type="sldNum" idx="6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2" name="编号占位符"/>
          <p:cNvSpPr>
            <a:spLocks noGrp="1"/>
          </p:cNvSpPr>
          <p:nvPr>
            <p:ph type="sldNum" idx="6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3" name="编号占位符"/>
          <p:cNvSpPr>
            <a:spLocks noGrp="1"/>
          </p:cNvSpPr>
          <p:nvPr>
            <p:ph type="sldNum" idx="6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4" name="编号占位符"/>
          <p:cNvSpPr>
            <a:spLocks noGrp="1"/>
          </p:cNvSpPr>
          <p:nvPr>
            <p:ph type="sldNum" idx="6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5" name="编号占位符"/>
          <p:cNvSpPr>
            <a:spLocks noGrp="1"/>
          </p:cNvSpPr>
          <p:nvPr>
            <p:ph type="sldNum" idx="6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6" name="编号占位符"/>
          <p:cNvSpPr>
            <a:spLocks noGrp="1"/>
          </p:cNvSpPr>
          <p:nvPr>
            <p:ph type="sldNum" idx="6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7" name="编号占位符"/>
          <p:cNvSpPr>
            <a:spLocks noGrp="1"/>
          </p:cNvSpPr>
          <p:nvPr>
            <p:ph type="sldNum" idx="6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8" name="编号占位符"/>
          <p:cNvSpPr>
            <a:spLocks noGrp="1"/>
          </p:cNvSpPr>
          <p:nvPr>
            <p:ph type="sldNum" idx="6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9" name="编号占位符"/>
          <p:cNvSpPr>
            <a:spLocks noGrp="1"/>
          </p:cNvSpPr>
          <p:nvPr>
            <p:ph type="sldNum" idx="6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0" name="编号占位符"/>
          <p:cNvSpPr>
            <a:spLocks noGrp="1"/>
          </p:cNvSpPr>
          <p:nvPr>
            <p:ph type="sldNum" idx="6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1" name="编号占位符"/>
          <p:cNvSpPr>
            <a:spLocks noGrp="1"/>
          </p:cNvSpPr>
          <p:nvPr>
            <p:ph type="sldNum" idx="6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2" name="编号占位符"/>
          <p:cNvSpPr>
            <a:spLocks noGrp="1"/>
          </p:cNvSpPr>
          <p:nvPr>
            <p:ph type="sldNum" idx="6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3" name="编号占位符"/>
          <p:cNvSpPr>
            <a:spLocks noGrp="1"/>
          </p:cNvSpPr>
          <p:nvPr>
            <p:ph type="sldNum" idx="6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4" name="编号占位符"/>
          <p:cNvSpPr>
            <a:spLocks noGrp="1"/>
          </p:cNvSpPr>
          <p:nvPr>
            <p:ph type="sldNum" idx="6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5" name="编号占位符"/>
          <p:cNvSpPr>
            <a:spLocks noGrp="1"/>
          </p:cNvSpPr>
          <p:nvPr>
            <p:ph type="sldNum" idx="6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6" name="编号占位符"/>
          <p:cNvSpPr>
            <a:spLocks noGrp="1"/>
          </p:cNvSpPr>
          <p:nvPr>
            <p:ph type="sldNum" idx="6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7" name="编号占位符"/>
          <p:cNvSpPr>
            <a:spLocks noGrp="1"/>
          </p:cNvSpPr>
          <p:nvPr>
            <p:ph type="sldNum" idx="6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8" name="编号占位符"/>
          <p:cNvSpPr>
            <a:spLocks noGrp="1"/>
          </p:cNvSpPr>
          <p:nvPr>
            <p:ph type="sldNum" idx="6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9" name="编号占位符"/>
          <p:cNvSpPr>
            <a:spLocks noGrp="1"/>
          </p:cNvSpPr>
          <p:nvPr>
            <p:ph type="sldNum" idx="6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0" name="编号占位符"/>
          <p:cNvSpPr>
            <a:spLocks noGrp="1"/>
          </p:cNvSpPr>
          <p:nvPr>
            <p:ph type="sldNum" idx="6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1" name="编号占位符"/>
          <p:cNvSpPr>
            <a:spLocks noGrp="1"/>
          </p:cNvSpPr>
          <p:nvPr>
            <p:ph type="sldNum" idx="6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2" name="编号占位符"/>
          <p:cNvSpPr>
            <a:spLocks noGrp="1"/>
          </p:cNvSpPr>
          <p:nvPr>
            <p:ph type="sldNum" idx="6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3" name="编号占位符"/>
          <p:cNvSpPr>
            <a:spLocks noGrp="1"/>
          </p:cNvSpPr>
          <p:nvPr>
            <p:ph type="sldNum" idx="6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4" name="编号占位符"/>
          <p:cNvSpPr>
            <a:spLocks noGrp="1"/>
          </p:cNvSpPr>
          <p:nvPr>
            <p:ph type="sldNum" idx="6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5" name="编号占位符"/>
          <p:cNvSpPr>
            <a:spLocks noGrp="1"/>
          </p:cNvSpPr>
          <p:nvPr>
            <p:ph type="sldNum" idx="6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6" name="编号占位符"/>
          <p:cNvSpPr>
            <a:spLocks noGrp="1"/>
          </p:cNvSpPr>
          <p:nvPr>
            <p:ph type="sldNum" idx="6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7" name="编号占位符"/>
          <p:cNvSpPr>
            <a:spLocks noGrp="1"/>
          </p:cNvSpPr>
          <p:nvPr>
            <p:ph type="sldNum" idx="6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8" name="编号占位符"/>
          <p:cNvSpPr>
            <a:spLocks noGrp="1"/>
          </p:cNvSpPr>
          <p:nvPr>
            <p:ph type="sldNum" idx="6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9" name="编号占位符"/>
          <p:cNvSpPr>
            <a:spLocks noGrp="1"/>
          </p:cNvSpPr>
          <p:nvPr>
            <p:ph type="sldNum" idx="6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0" name="编号占位符"/>
          <p:cNvSpPr>
            <a:spLocks noGrp="1"/>
          </p:cNvSpPr>
          <p:nvPr>
            <p:ph type="sldNum" idx="6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1" name="编号占位符"/>
          <p:cNvSpPr>
            <a:spLocks noGrp="1"/>
          </p:cNvSpPr>
          <p:nvPr>
            <p:ph type="sldNum" idx="6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2" name="编号占位符"/>
          <p:cNvSpPr>
            <a:spLocks noGrp="1"/>
          </p:cNvSpPr>
          <p:nvPr>
            <p:ph type="sldNum" idx="6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3" name="编号占位符"/>
          <p:cNvSpPr>
            <a:spLocks noGrp="1"/>
          </p:cNvSpPr>
          <p:nvPr>
            <p:ph type="sldNum" idx="6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4" name="编号占位符"/>
          <p:cNvSpPr>
            <a:spLocks noGrp="1"/>
          </p:cNvSpPr>
          <p:nvPr>
            <p:ph type="sldNum" idx="6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5" name="编号占位符"/>
          <p:cNvSpPr>
            <a:spLocks noGrp="1"/>
          </p:cNvSpPr>
          <p:nvPr>
            <p:ph type="sldNum" idx="6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6" name="编号占位符"/>
          <p:cNvSpPr>
            <a:spLocks noGrp="1"/>
          </p:cNvSpPr>
          <p:nvPr>
            <p:ph type="sldNum" idx="6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7" name="编号占位符"/>
          <p:cNvSpPr>
            <a:spLocks noGrp="1"/>
          </p:cNvSpPr>
          <p:nvPr>
            <p:ph type="sldNum" idx="6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8" name="编号占位符"/>
          <p:cNvSpPr>
            <a:spLocks noGrp="1"/>
          </p:cNvSpPr>
          <p:nvPr>
            <p:ph type="sldNum" idx="6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9" name="编号占位符"/>
          <p:cNvSpPr>
            <a:spLocks noGrp="1"/>
          </p:cNvSpPr>
          <p:nvPr>
            <p:ph type="sldNum" idx="6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0" name="编号占位符"/>
          <p:cNvSpPr>
            <a:spLocks noGrp="1"/>
          </p:cNvSpPr>
          <p:nvPr>
            <p:ph type="sldNum" idx="6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1" name="编号占位符"/>
          <p:cNvSpPr>
            <a:spLocks noGrp="1"/>
          </p:cNvSpPr>
          <p:nvPr>
            <p:ph type="sldNum" idx="6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2" name="编号占位符"/>
          <p:cNvSpPr>
            <a:spLocks noGrp="1"/>
          </p:cNvSpPr>
          <p:nvPr>
            <p:ph type="sldNum" idx="6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3" name="编号占位符"/>
          <p:cNvSpPr>
            <a:spLocks noGrp="1"/>
          </p:cNvSpPr>
          <p:nvPr>
            <p:ph type="sldNum" idx="6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4" name="编号占位符"/>
          <p:cNvSpPr>
            <a:spLocks noGrp="1"/>
          </p:cNvSpPr>
          <p:nvPr>
            <p:ph type="sldNum" idx="6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5" name="编号占位符"/>
          <p:cNvSpPr>
            <a:spLocks noGrp="1"/>
          </p:cNvSpPr>
          <p:nvPr>
            <p:ph type="sldNum" idx="6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6" name="编号占位符"/>
          <p:cNvSpPr>
            <a:spLocks noGrp="1"/>
          </p:cNvSpPr>
          <p:nvPr>
            <p:ph type="sldNum" idx="6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7" name="编号占位符"/>
          <p:cNvSpPr>
            <a:spLocks noGrp="1"/>
          </p:cNvSpPr>
          <p:nvPr>
            <p:ph type="sldNum" idx="6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8" name="编号占位符"/>
          <p:cNvSpPr>
            <a:spLocks noGrp="1"/>
          </p:cNvSpPr>
          <p:nvPr>
            <p:ph type="sldNum" idx="6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9" name="编号占位符"/>
          <p:cNvSpPr>
            <a:spLocks noGrp="1"/>
          </p:cNvSpPr>
          <p:nvPr>
            <p:ph type="sldNum" idx="6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0" name="编号占位符"/>
          <p:cNvSpPr>
            <a:spLocks noGrp="1"/>
          </p:cNvSpPr>
          <p:nvPr>
            <p:ph type="sldNum" idx="6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1" name="编号占位符"/>
          <p:cNvSpPr>
            <a:spLocks noGrp="1"/>
          </p:cNvSpPr>
          <p:nvPr>
            <p:ph type="sldNum" idx="6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2" name="编号占位符"/>
          <p:cNvSpPr>
            <a:spLocks noGrp="1"/>
          </p:cNvSpPr>
          <p:nvPr>
            <p:ph type="sldNum" idx="6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3" name="编号占位符"/>
          <p:cNvSpPr>
            <a:spLocks noGrp="1"/>
          </p:cNvSpPr>
          <p:nvPr>
            <p:ph type="sldNum" idx="6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4" name="编号占位符"/>
          <p:cNvSpPr>
            <a:spLocks noGrp="1"/>
          </p:cNvSpPr>
          <p:nvPr>
            <p:ph type="sldNum" idx="6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5" name="编号占位符"/>
          <p:cNvSpPr>
            <a:spLocks noGrp="1"/>
          </p:cNvSpPr>
          <p:nvPr>
            <p:ph type="sldNum" idx="6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6" name="编号占位符"/>
          <p:cNvSpPr>
            <a:spLocks noGrp="1"/>
          </p:cNvSpPr>
          <p:nvPr>
            <p:ph type="sldNum" idx="6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7" name="编号占位符"/>
          <p:cNvSpPr>
            <a:spLocks noGrp="1"/>
          </p:cNvSpPr>
          <p:nvPr>
            <p:ph type="sldNum" idx="6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8" name="编号占位符"/>
          <p:cNvSpPr>
            <a:spLocks noGrp="1"/>
          </p:cNvSpPr>
          <p:nvPr>
            <p:ph type="sldNum" idx="6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9" name="编号占位符"/>
          <p:cNvSpPr>
            <a:spLocks noGrp="1"/>
          </p:cNvSpPr>
          <p:nvPr>
            <p:ph type="sldNum" idx="6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0" name="编号占位符"/>
          <p:cNvSpPr>
            <a:spLocks noGrp="1"/>
          </p:cNvSpPr>
          <p:nvPr>
            <p:ph type="sldNum" idx="6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1" name="编号占位符"/>
          <p:cNvSpPr>
            <a:spLocks noGrp="1"/>
          </p:cNvSpPr>
          <p:nvPr>
            <p:ph type="sldNum" idx="6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2" name="编号占位符"/>
          <p:cNvSpPr>
            <a:spLocks noGrp="1"/>
          </p:cNvSpPr>
          <p:nvPr>
            <p:ph type="sldNum" idx="6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3" name="编号占位符"/>
          <p:cNvSpPr>
            <a:spLocks noGrp="1"/>
          </p:cNvSpPr>
          <p:nvPr>
            <p:ph type="sldNum" idx="6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4" name="编号占位符"/>
          <p:cNvSpPr>
            <a:spLocks noGrp="1"/>
          </p:cNvSpPr>
          <p:nvPr>
            <p:ph type="sldNum" idx="6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5" name="编号占位符"/>
          <p:cNvSpPr>
            <a:spLocks noGrp="1"/>
          </p:cNvSpPr>
          <p:nvPr>
            <p:ph type="sldNum" idx="6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6" name="编号占位符"/>
          <p:cNvSpPr>
            <a:spLocks noGrp="1"/>
          </p:cNvSpPr>
          <p:nvPr>
            <p:ph type="sldNum" idx="6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7" name="编号占位符"/>
          <p:cNvSpPr>
            <a:spLocks noGrp="1"/>
          </p:cNvSpPr>
          <p:nvPr>
            <p:ph type="sldNum" idx="6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8" name="编号占位符"/>
          <p:cNvSpPr>
            <a:spLocks noGrp="1"/>
          </p:cNvSpPr>
          <p:nvPr>
            <p:ph type="sldNum" idx="6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9" name="编号占位符"/>
          <p:cNvSpPr>
            <a:spLocks noGrp="1"/>
          </p:cNvSpPr>
          <p:nvPr>
            <p:ph type="sldNum" idx="6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0" name="编号占位符"/>
          <p:cNvSpPr>
            <a:spLocks noGrp="1"/>
          </p:cNvSpPr>
          <p:nvPr>
            <p:ph type="sldNum" idx="6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1" name="编号占位符"/>
          <p:cNvSpPr>
            <a:spLocks noGrp="1"/>
          </p:cNvSpPr>
          <p:nvPr>
            <p:ph type="sldNum" idx="6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2" name="编号占位符"/>
          <p:cNvSpPr>
            <a:spLocks noGrp="1"/>
          </p:cNvSpPr>
          <p:nvPr>
            <p:ph type="sldNum" idx="6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3" name="编号占位符"/>
          <p:cNvSpPr>
            <a:spLocks noGrp="1"/>
          </p:cNvSpPr>
          <p:nvPr>
            <p:ph type="sldNum" idx="6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4" name="编号占位符"/>
          <p:cNvSpPr>
            <a:spLocks noGrp="1"/>
          </p:cNvSpPr>
          <p:nvPr>
            <p:ph type="sldNum" idx="6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5" name="编号占位符"/>
          <p:cNvSpPr>
            <a:spLocks noGrp="1"/>
          </p:cNvSpPr>
          <p:nvPr>
            <p:ph type="sldNum" idx="6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6" name="编号占位符"/>
          <p:cNvSpPr>
            <a:spLocks noGrp="1"/>
          </p:cNvSpPr>
          <p:nvPr>
            <p:ph type="sldNum" idx="6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7" name="编号占位符"/>
          <p:cNvSpPr>
            <a:spLocks noGrp="1"/>
          </p:cNvSpPr>
          <p:nvPr>
            <p:ph type="sldNum" idx="6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8" name="编号占位符"/>
          <p:cNvSpPr>
            <a:spLocks noGrp="1"/>
          </p:cNvSpPr>
          <p:nvPr>
            <p:ph type="sldNum" idx="6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9" name="编号占位符"/>
          <p:cNvSpPr>
            <a:spLocks noGrp="1"/>
          </p:cNvSpPr>
          <p:nvPr>
            <p:ph type="sldNum" idx="6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0" name="编号占位符"/>
          <p:cNvSpPr>
            <a:spLocks noGrp="1"/>
          </p:cNvSpPr>
          <p:nvPr>
            <p:ph type="sldNum" idx="7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1" name="编号占位符"/>
          <p:cNvSpPr>
            <a:spLocks noGrp="1"/>
          </p:cNvSpPr>
          <p:nvPr>
            <p:ph type="sldNum" idx="7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2" name="编号占位符"/>
          <p:cNvSpPr>
            <a:spLocks noGrp="1"/>
          </p:cNvSpPr>
          <p:nvPr>
            <p:ph type="sldNum" idx="7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3" name="编号占位符"/>
          <p:cNvSpPr>
            <a:spLocks noGrp="1"/>
          </p:cNvSpPr>
          <p:nvPr>
            <p:ph type="sldNum" idx="7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 name="编号占位符"/>
          <p:cNvSpPr>
            <a:spLocks noGrp="1"/>
          </p:cNvSpPr>
          <p:nvPr>
            <p:ph type="sldNum" idx="7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 name="编号占位符"/>
          <p:cNvSpPr>
            <a:spLocks noGrp="1"/>
          </p:cNvSpPr>
          <p:nvPr>
            <p:ph type="sldNum" idx="7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 name="编号占位符"/>
          <p:cNvSpPr>
            <a:spLocks noGrp="1"/>
          </p:cNvSpPr>
          <p:nvPr>
            <p:ph type="sldNum" idx="7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 name="编号占位符"/>
          <p:cNvSpPr>
            <a:spLocks noGrp="1"/>
          </p:cNvSpPr>
          <p:nvPr>
            <p:ph type="sldNum" idx="7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 name="编号占位符"/>
          <p:cNvSpPr>
            <a:spLocks noGrp="1"/>
          </p:cNvSpPr>
          <p:nvPr>
            <p:ph type="sldNum" idx="7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 name="编号占位符"/>
          <p:cNvSpPr>
            <a:spLocks noGrp="1"/>
          </p:cNvSpPr>
          <p:nvPr>
            <p:ph type="sldNum" idx="7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 name="编号占位符"/>
          <p:cNvSpPr>
            <a:spLocks noGrp="1"/>
          </p:cNvSpPr>
          <p:nvPr>
            <p:ph type="sldNum" idx="7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 name="编号占位符"/>
          <p:cNvSpPr>
            <a:spLocks noGrp="1"/>
          </p:cNvSpPr>
          <p:nvPr>
            <p:ph type="sldNum" idx="7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 name="编号占位符"/>
          <p:cNvSpPr>
            <a:spLocks noGrp="1"/>
          </p:cNvSpPr>
          <p:nvPr>
            <p:ph type="sldNum" idx="7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 name="编号占位符"/>
          <p:cNvSpPr>
            <a:spLocks noGrp="1"/>
          </p:cNvSpPr>
          <p:nvPr>
            <p:ph type="sldNum" idx="7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 name="编号占位符"/>
          <p:cNvSpPr>
            <a:spLocks noGrp="1"/>
          </p:cNvSpPr>
          <p:nvPr>
            <p:ph type="sldNum" idx="7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 name="编号占位符"/>
          <p:cNvSpPr>
            <a:spLocks noGrp="1"/>
          </p:cNvSpPr>
          <p:nvPr>
            <p:ph type="sldNum" idx="7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 name="编号占位符"/>
          <p:cNvSpPr>
            <a:spLocks noGrp="1"/>
          </p:cNvSpPr>
          <p:nvPr>
            <p:ph type="sldNum" idx="7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 name="编号占位符"/>
          <p:cNvSpPr>
            <a:spLocks noGrp="1"/>
          </p:cNvSpPr>
          <p:nvPr>
            <p:ph type="sldNum" idx="7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 name="编号占位符"/>
          <p:cNvSpPr>
            <a:spLocks noGrp="1"/>
          </p:cNvSpPr>
          <p:nvPr>
            <p:ph type="sldNum" idx="7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 name="编号占位符"/>
          <p:cNvSpPr>
            <a:spLocks noGrp="1"/>
          </p:cNvSpPr>
          <p:nvPr>
            <p:ph type="sldNum" idx="7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 name="编号占位符"/>
          <p:cNvSpPr>
            <a:spLocks noGrp="1"/>
          </p:cNvSpPr>
          <p:nvPr>
            <p:ph type="sldNum" idx="7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 name="编号占位符"/>
          <p:cNvSpPr>
            <a:spLocks noGrp="1"/>
          </p:cNvSpPr>
          <p:nvPr>
            <p:ph type="sldNum" idx="7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 name="编号占位符"/>
          <p:cNvSpPr>
            <a:spLocks noGrp="1"/>
          </p:cNvSpPr>
          <p:nvPr>
            <p:ph type="sldNum" idx="7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 name="编号占位符"/>
          <p:cNvSpPr>
            <a:spLocks noGrp="1"/>
          </p:cNvSpPr>
          <p:nvPr>
            <p:ph type="sldNum" idx="7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 name="编号占位符"/>
          <p:cNvSpPr>
            <a:spLocks noGrp="1"/>
          </p:cNvSpPr>
          <p:nvPr>
            <p:ph type="sldNum" idx="7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 name="编号占位符"/>
          <p:cNvSpPr>
            <a:spLocks noGrp="1"/>
          </p:cNvSpPr>
          <p:nvPr>
            <p:ph type="sldNum" idx="7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 name="编号占位符"/>
          <p:cNvSpPr>
            <a:spLocks noGrp="1"/>
          </p:cNvSpPr>
          <p:nvPr>
            <p:ph type="sldNum" idx="7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 name="编号占位符"/>
          <p:cNvSpPr>
            <a:spLocks noGrp="1"/>
          </p:cNvSpPr>
          <p:nvPr>
            <p:ph type="sldNum" idx="7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 name="编号占位符"/>
          <p:cNvSpPr>
            <a:spLocks noGrp="1"/>
          </p:cNvSpPr>
          <p:nvPr>
            <p:ph type="sldNum" idx="7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 name="编号占位符"/>
          <p:cNvSpPr>
            <a:spLocks noGrp="1"/>
          </p:cNvSpPr>
          <p:nvPr>
            <p:ph type="sldNum" idx="7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 name="编号占位符"/>
          <p:cNvSpPr>
            <a:spLocks noGrp="1"/>
          </p:cNvSpPr>
          <p:nvPr>
            <p:ph type="sldNum" idx="7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 name="编号占位符"/>
          <p:cNvSpPr>
            <a:spLocks noGrp="1"/>
          </p:cNvSpPr>
          <p:nvPr>
            <p:ph type="sldNum" idx="7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 name="编号占位符"/>
          <p:cNvSpPr>
            <a:spLocks noGrp="1"/>
          </p:cNvSpPr>
          <p:nvPr>
            <p:ph type="sldNum" idx="7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 name="编号占位符"/>
          <p:cNvSpPr>
            <a:spLocks noGrp="1"/>
          </p:cNvSpPr>
          <p:nvPr>
            <p:ph type="sldNum" idx="7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 name="编号占位符"/>
          <p:cNvSpPr>
            <a:spLocks noGrp="1"/>
          </p:cNvSpPr>
          <p:nvPr>
            <p:ph type="sldNum" idx="7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 name="编号占位符"/>
          <p:cNvSpPr>
            <a:spLocks noGrp="1"/>
          </p:cNvSpPr>
          <p:nvPr>
            <p:ph type="sldNum" idx="7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 name="编号占位符"/>
          <p:cNvSpPr>
            <a:spLocks noGrp="1"/>
          </p:cNvSpPr>
          <p:nvPr>
            <p:ph type="sldNum" idx="7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 name="编号占位符"/>
          <p:cNvSpPr>
            <a:spLocks noGrp="1"/>
          </p:cNvSpPr>
          <p:nvPr>
            <p:ph type="sldNum" idx="7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 name="编号占位符"/>
          <p:cNvSpPr>
            <a:spLocks noGrp="1"/>
          </p:cNvSpPr>
          <p:nvPr>
            <p:ph type="sldNum" idx="7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 name="编号占位符"/>
          <p:cNvSpPr>
            <a:spLocks noGrp="1"/>
          </p:cNvSpPr>
          <p:nvPr>
            <p:ph type="sldNum" idx="7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 name="编号占位符"/>
          <p:cNvSpPr>
            <a:spLocks noGrp="1"/>
          </p:cNvSpPr>
          <p:nvPr>
            <p:ph type="sldNum" idx="7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 name="编号占位符"/>
          <p:cNvSpPr>
            <a:spLocks noGrp="1"/>
          </p:cNvSpPr>
          <p:nvPr>
            <p:ph type="sldNum" idx="7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 name="编号占位符"/>
          <p:cNvSpPr>
            <a:spLocks noGrp="1"/>
          </p:cNvSpPr>
          <p:nvPr>
            <p:ph type="sldNum" idx="7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 name="编号占位符"/>
          <p:cNvSpPr>
            <a:spLocks noGrp="1"/>
          </p:cNvSpPr>
          <p:nvPr>
            <p:ph type="sldNum" idx="7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 name="编号占位符"/>
          <p:cNvSpPr>
            <a:spLocks noGrp="1"/>
          </p:cNvSpPr>
          <p:nvPr>
            <p:ph type="sldNum" idx="7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 name="编号占位符"/>
          <p:cNvSpPr>
            <a:spLocks noGrp="1"/>
          </p:cNvSpPr>
          <p:nvPr>
            <p:ph type="sldNum" idx="7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 name="编号占位符"/>
          <p:cNvSpPr>
            <a:spLocks noGrp="1"/>
          </p:cNvSpPr>
          <p:nvPr>
            <p:ph type="sldNum" idx="7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 name="编号占位符"/>
          <p:cNvSpPr>
            <a:spLocks noGrp="1"/>
          </p:cNvSpPr>
          <p:nvPr>
            <p:ph type="sldNum" idx="7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 name="编号占位符"/>
          <p:cNvSpPr>
            <a:spLocks noGrp="1"/>
          </p:cNvSpPr>
          <p:nvPr>
            <p:ph type="sldNum" idx="7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 name="编号占位符"/>
          <p:cNvSpPr>
            <a:spLocks noGrp="1"/>
          </p:cNvSpPr>
          <p:nvPr>
            <p:ph type="sldNum" idx="7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 name="编号占位符"/>
          <p:cNvSpPr>
            <a:spLocks noGrp="1"/>
          </p:cNvSpPr>
          <p:nvPr>
            <p:ph type="sldNum" idx="7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 name="编号占位符"/>
          <p:cNvSpPr>
            <a:spLocks noGrp="1"/>
          </p:cNvSpPr>
          <p:nvPr>
            <p:ph type="sldNum" idx="7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 name="编号占位符"/>
          <p:cNvSpPr>
            <a:spLocks noGrp="1"/>
          </p:cNvSpPr>
          <p:nvPr>
            <p:ph type="sldNum" idx="7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 name="编号占位符"/>
          <p:cNvSpPr>
            <a:spLocks noGrp="1"/>
          </p:cNvSpPr>
          <p:nvPr>
            <p:ph type="sldNum" idx="7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 name="编号占位符"/>
          <p:cNvSpPr>
            <a:spLocks noGrp="1"/>
          </p:cNvSpPr>
          <p:nvPr>
            <p:ph type="sldNum" idx="7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 name="编号占位符"/>
          <p:cNvSpPr>
            <a:spLocks noGrp="1"/>
          </p:cNvSpPr>
          <p:nvPr>
            <p:ph type="sldNum" idx="7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 name="编号占位符"/>
          <p:cNvSpPr>
            <a:spLocks noGrp="1"/>
          </p:cNvSpPr>
          <p:nvPr>
            <p:ph type="sldNum" idx="7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 name="编号占位符"/>
          <p:cNvSpPr>
            <a:spLocks noGrp="1"/>
          </p:cNvSpPr>
          <p:nvPr>
            <p:ph type="sldNum" idx="7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 name="编号占位符"/>
          <p:cNvSpPr>
            <a:spLocks noGrp="1"/>
          </p:cNvSpPr>
          <p:nvPr>
            <p:ph type="sldNum" idx="7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 name="编号占位符"/>
          <p:cNvSpPr>
            <a:spLocks noGrp="1"/>
          </p:cNvSpPr>
          <p:nvPr>
            <p:ph type="sldNum" idx="7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 name="编号占位符"/>
          <p:cNvSpPr>
            <a:spLocks noGrp="1"/>
          </p:cNvSpPr>
          <p:nvPr>
            <p:ph type="sldNum" idx="7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 name="编号占位符"/>
          <p:cNvSpPr>
            <a:spLocks noGrp="1"/>
          </p:cNvSpPr>
          <p:nvPr>
            <p:ph type="sldNum" idx="7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 name="编号占位符"/>
          <p:cNvSpPr>
            <a:spLocks noGrp="1"/>
          </p:cNvSpPr>
          <p:nvPr>
            <p:ph type="sldNum" idx="7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 name="编号占位符"/>
          <p:cNvSpPr>
            <a:spLocks noGrp="1"/>
          </p:cNvSpPr>
          <p:nvPr>
            <p:ph type="sldNum" idx="7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 name="编号占位符"/>
          <p:cNvSpPr>
            <a:spLocks noGrp="1"/>
          </p:cNvSpPr>
          <p:nvPr>
            <p:ph type="sldNum" idx="7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 name="编号占位符"/>
          <p:cNvSpPr>
            <a:spLocks noGrp="1"/>
          </p:cNvSpPr>
          <p:nvPr>
            <p:ph type="sldNum" idx="7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 name="编号占位符"/>
          <p:cNvSpPr>
            <a:spLocks noGrp="1"/>
          </p:cNvSpPr>
          <p:nvPr>
            <p:ph type="sldNum" idx="7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 name="编号占位符"/>
          <p:cNvSpPr>
            <a:spLocks noGrp="1"/>
          </p:cNvSpPr>
          <p:nvPr>
            <p:ph type="sldNum" idx="7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 name="编号占位符"/>
          <p:cNvSpPr>
            <a:spLocks noGrp="1"/>
          </p:cNvSpPr>
          <p:nvPr>
            <p:ph type="sldNum" idx="7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 name="编号占位符"/>
          <p:cNvSpPr>
            <a:spLocks noGrp="1"/>
          </p:cNvSpPr>
          <p:nvPr>
            <p:ph type="sldNum" idx="7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 name="编号占位符"/>
          <p:cNvSpPr>
            <a:spLocks noGrp="1"/>
          </p:cNvSpPr>
          <p:nvPr>
            <p:ph type="sldNum" idx="7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 name="编号占位符"/>
          <p:cNvSpPr>
            <a:spLocks noGrp="1"/>
          </p:cNvSpPr>
          <p:nvPr>
            <p:ph type="sldNum" idx="7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 name="编号占位符"/>
          <p:cNvSpPr>
            <a:spLocks noGrp="1"/>
          </p:cNvSpPr>
          <p:nvPr>
            <p:ph type="sldNum" idx="7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 name="编号占位符"/>
          <p:cNvSpPr>
            <a:spLocks noGrp="1"/>
          </p:cNvSpPr>
          <p:nvPr>
            <p:ph type="sldNum" idx="7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 name="编号占位符"/>
          <p:cNvSpPr>
            <a:spLocks noGrp="1"/>
          </p:cNvSpPr>
          <p:nvPr>
            <p:ph type="sldNum" idx="7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 name="编号占位符"/>
          <p:cNvSpPr>
            <a:spLocks noGrp="1"/>
          </p:cNvSpPr>
          <p:nvPr>
            <p:ph type="sldNum" idx="7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 name="编号占位符"/>
          <p:cNvSpPr>
            <a:spLocks noGrp="1"/>
          </p:cNvSpPr>
          <p:nvPr>
            <p:ph type="sldNum" idx="7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 name="编号占位符"/>
          <p:cNvSpPr>
            <a:spLocks noGrp="1"/>
          </p:cNvSpPr>
          <p:nvPr>
            <p:ph type="sldNum" idx="7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 name="编号占位符"/>
          <p:cNvSpPr>
            <a:spLocks noGrp="1"/>
          </p:cNvSpPr>
          <p:nvPr>
            <p:ph type="sldNum" idx="7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 name="编号占位符"/>
          <p:cNvSpPr>
            <a:spLocks noGrp="1"/>
          </p:cNvSpPr>
          <p:nvPr>
            <p:ph type="sldNum" idx="7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 name="编号占位符"/>
          <p:cNvSpPr>
            <a:spLocks noGrp="1"/>
          </p:cNvSpPr>
          <p:nvPr>
            <p:ph type="sldNum" idx="7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 name="编号占位符"/>
          <p:cNvSpPr>
            <a:spLocks noGrp="1"/>
          </p:cNvSpPr>
          <p:nvPr>
            <p:ph type="sldNum" idx="7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 name="编号占位符"/>
          <p:cNvSpPr>
            <a:spLocks noGrp="1"/>
          </p:cNvSpPr>
          <p:nvPr>
            <p:ph type="sldNum" idx="7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 name="编号占位符"/>
          <p:cNvSpPr>
            <a:spLocks noGrp="1"/>
          </p:cNvSpPr>
          <p:nvPr>
            <p:ph type="sldNum" idx="7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 name="编号占位符"/>
          <p:cNvSpPr>
            <a:spLocks noGrp="1"/>
          </p:cNvSpPr>
          <p:nvPr>
            <p:ph type="sldNum" idx="7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 name="编号占位符"/>
          <p:cNvSpPr>
            <a:spLocks noGrp="1"/>
          </p:cNvSpPr>
          <p:nvPr>
            <p:ph type="sldNum" idx="7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 name="编号占位符"/>
          <p:cNvSpPr>
            <a:spLocks noGrp="1"/>
          </p:cNvSpPr>
          <p:nvPr>
            <p:ph type="sldNum" idx="7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 name="编号占位符"/>
          <p:cNvSpPr>
            <a:spLocks noGrp="1"/>
          </p:cNvSpPr>
          <p:nvPr>
            <p:ph type="sldNum" idx="7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 name="编号占位符"/>
          <p:cNvSpPr>
            <a:spLocks noGrp="1"/>
          </p:cNvSpPr>
          <p:nvPr>
            <p:ph type="sldNum" idx="7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 name="编号占位符"/>
          <p:cNvSpPr>
            <a:spLocks noGrp="1"/>
          </p:cNvSpPr>
          <p:nvPr>
            <p:ph type="sldNum" idx="7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 name="编号占位符"/>
          <p:cNvSpPr>
            <a:spLocks noGrp="1"/>
          </p:cNvSpPr>
          <p:nvPr>
            <p:ph type="sldNum" idx="7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 name="编号占位符"/>
          <p:cNvSpPr>
            <a:spLocks noGrp="1"/>
          </p:cNvSpPr>
          <p:nvPr>
            <p:ph type="sldNum" idx="7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 name="编号占位符"/>
          <p:cNvSpPr>
            <a:spLocks noGrp="1"/>
          </p:cNvSpPr>
          <p:nvPr>
            <p:ph type="sldNum" idx="7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 name="编号占位符"/>
          <p:cNvSpPr>
            <a:spLocks noGrp="1"/>
          </p:cNvSpPr>
          <p:nvPr>
            <p:ph type="sldNum" idx="7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 name="编号占位符"/>
          <p:cNvSpPr>
            <a:spLocks noGrp="1"/>
          </p:cNvSpPr>
          <p:nvPr>
            <p:ph type="sldNum" idx="7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 name="编号占位符"/>
          <p:cNvSpPr>
            <a:spLocks noGrp="1"/>
          </p:cNvSpPr>
          <p:nvPr>
            <p:ph type="sldNum" idx="7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 name="编号占位符"/>
          <p:cNvSpPr>
            <a:spLocks noGrp="1"/>
          </p:cNvSpPr>
          <p:nvPr>
            <p:ph type="sldNum" idx="7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 name="编号占位符"/>
          <p:cNvSpPr>
            <a:spLocks noGrp="1"/>
          </p:cNvSpPr>
          <p:nvPr>
            <p:ph type="sldNum" idx="7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 name="编号占位符"/>
          <p:cNvSpPr>
            <a:spLocks noGrp="1"/>
          </p:cNvSpPr>
          <p:nvPr>
            <p:ph type="sldNum" idx="7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 name="编号占位符"/>
          <p:cNvSpPr>
            <a:spLocks noGrp="1"/>
          </p:cNvSpPr>
          <p:nvPr>
            <p:ph type="sldNum" idx="7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 name="编号占位符"/>
          <p:cNvSpPr>
            <a:spLocks noGrp="1"/>
          </p:cNvSpPr>
          <p:nvPr>
            <p:ph type="sldNum" idx="8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 name="编号占位符"/>
          <p:cNvSpPr>
            <a:spLocks noGrp="1"/>
          </p:cNvSpPr>
          <p:nvPr>
            <p:ph type="sldNum" idx="8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 name="编号占位符"/>
          <p:cNvSpPr>
            <a:spLocks noGrp="1"/>
          </p:cNvSpPr>
          <p:nvPr>
            <p:ph type="sldNum" idx="8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 name="编号占位符"/>
          <p:cNvSpPr>
            <a:spLocks noGrp="1"/>
          </p:cNvSpPr>
          <p:nvPr>
            <p:ph type="sldNum" idx="8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 name="编号占位符"/>
          <p:cNvSpPr>
            <a:spLocks noGrp="1"/>
          </p:cNvSpPr>
          <p:nvPr>
            <p:ph type="sldNum" idx="8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 name="编号占位符"/>
          <p:cNvSpPr>
            <a:spLocks noGrp="1"/>
          </p:cNvSpPr>
          <p:nvPr>
            <p:ph type="sldNum" idx="8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 name="编号占位符"/>
          <p:cNvSpPr>
            <a:spLocks noGrp="1"/>
          </p:cNvSpPr>
          <p:nvPr>
            <p:ph type="sldNum" idx="8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7" name="编号占位符"/>
          <p:cNvSpPr>
            <a:spLocks noGrp="1"/>
          </p:cNvSpPr>
          <p:nvPr>
            <p:ph type="sldNum" idx="8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8" name="编号占位符"/>
          <p:cNvSpPr>
            <a:spLocks noGrp="1"/>
          </p:cNvSpPr>
          <p:nvPr>
            <p:ph type="sldNum" idx="8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9" name="编号占位符"/>
          <p:cNvSpPr>
            <a:spLocks noGrp="1"/>
          </p:cNvSpPr>
          <p:nvPr>
            <p:ph type="sldNum" idx="8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0" name="编号占位符"/>
          <p:cNvSpPr>
            <a:spLocks noGrp="1"/>
          </p:cNvSpPr>
          <p:nvPr>
            <p:ph type="sldNum" idx="8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1" name="编号占位符"/>
          <p:cNvSpPr>
            <a:spLocks noGrp="1"/>
          </p:cNvSpPr>
          <p:nvPr>
            <p:ph type="sldNum" idx="8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2" name="编号占位符"/>
          <p:cNvSpPr>
            <a:spLocks noGrp="1"/>
          </p:cNvSpPr>
          <p:nvPr>
            <p:ph type="sldNum" idx="8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3" name="编号占位符"/>
          <p:cNvSpPr>
            <a:spLocks noGrp="1"/>
          </p:cNvSpPr>
          <p:nvPr>
            <p:ph type="sldNum" idx="8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4" name="编号占位符"/>
          <p:cNvSpPr>
            <a:spLocks noGrp="1"/>
          </p:cNvSpPr>
          <p:nvPr>
            <p:ph type="sldNum" idx="8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5" name="编号占位符"/>
          <p:cNvSpPr>
            <a:spLocks noGrp="1"/>
          </p:cNvSpPr>
          <p:nvPr>
            <p:ph type="sldNum" idx="8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6" name="编号占位符"/>
          <p:cNvSpPr>
            <a:spLocks noGrp="1"/>
          </p:cNvSpPr>
          <p:nvPr>
            <p:ph type="sldNum" idx="8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7" name="编号占位符"/>
          <p:cNvSpPr>
            <a:spLocks noGrp="1"/>
          </p:cNvSpPr>
          <p:nvPr>
            <p:ph type="sldNum" idx="8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8" name="编号占位符"/>
          <p:cNvSpPr>
            <a:spLocks noGrp="1"/>
          </p:cNvSpPr>
          <p:nvPr>
            <p:ph type="sldNum" idx="8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9" name="编号占位符"/>
          <p:cNvSpPr>
            <a:spLocks noGrp="1"/>
          </p:cNvSpPr>
          <p:nvPr>
            <p:ph type="sldNum" idx="8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0" name="编号占位符"/>
          <p:cNvSpPr>
            <a:spLocks noGrp="1"/>
          </p:cNvSpPr>
          <p:nvPr>
            <p:ph type="sldNum" idx="8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1" name="编号占位符"/>
          <p:cNvSpPr>
            <a:spLocks noGrp="1"/>
          </p:cNvSpPr>
          <p:nvPr>
            <p:ph type="sldNum" idx="8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2" name="编号占位符"/>
          <p:cNvSpPr>
            <a:spLocks noGrp="1"/>
          </p:cNvSpPr>
          <p:nvPr>
            <p:ph type="sldNum" idx="8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3" name="编号占位符"/>
          <p:cNvSpPr>
            <a:spLocks noGrp="1"/>
          </p:cNvSpPr>
          <p:nvPr>
            <p:ph type="sldNum" idx="8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4" name="编号占位符"/>
          <p:cNvSpPr>
            <a:spLocks noGrp="1"/>
          </p:cNvSpPr>
          <p:nvPr>
            <p:ph type="sldNum" idx="8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5" name="编号占位符"/>
          <p:cNvSpPr>
            <a:spLocks noGrp="1"/>
          </p:cNvSpPr>
          <p:nvPr>
            <p:ph type="sldNum" idx="8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6" name="编号占位符"/>
          <p:cNvSpPr>
            <a:spLocks noGrp="1"/>
          </p:cNvSpPr>
          <p:nvPr>
            <p:ph type="sldNum" idx="8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7" name="编号占位符"/>
          <p:cNvSpPr>
            <a:spLocks noGrp="1"/>
          </p:cNvSpPr>
          <p:nvPr>
            <p:ph type="sldNum" idx="8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8" name="编号占位符"/>
          <p:cNvSpPr>
            <a:spLocks noGrp="1"/>
          </p:cNvSpPr>
          <p:nvPr>
            <p:ph type="sldNum" idx="8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9" name="编号占位符"/>
          <p:cNvSpPr>
            <a:spLocks noGrp="1"/>
          </p:cNvSpPr>
          <p:nvPr>
            <p:ph type="sldNum" idx="8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0" name="编号占位符"/>
          <p:cNvSpPr>
            <a:spLocks noGrp="1"/>
          </p:cNvSpPr>
          <p:nvPr>
            <p:ph type="sldNum" idx="8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1" name="编号占位符"/>
          <p:cNvSpPr>
            <a:spLocks noGrp="1"/>
          </p:cNvSpPr>
          <p:nvPr>
            <p:ph type="sldNum" idx="8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2" name="编号占位符"/>
          <p:cNvSpPr>
            <a:spLocks noGrp="1"/>
          </p:cNvSpPr>
          <p:nvPr>
            <p:ph type="sldNum" idx="8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3" name="编号占位符"/>
          <p:cNvSpPr>
            <a:spLocks noGrp="1"/>
          </p:cNvSpPr>
          <p:nvPr>
            <p:ph type="sldNum" idx="8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4" name="编号占位符"/>
          <p:cNvSpPr>
            <a:spLocks noGrp="1"/>
          </p:cNvSpPr>
          <p:nvPr>
            <p:ph type="sldNum" idx="8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5" name="编号占位符"/>
          <p:cNvSpPr>
            <a:spLocks noGrp="1"/>
          </p:cNvSpPr>
          <p:nvPr>
            <p:ph type="sldNum" idx="8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6" name="编号占位符"/>
          <p:cNvSpPr>
            <a:spLocks noGrp="1"/>
          </p:cNvSpPr>
          <p:nvPr>
            <p:ph type="sldNum" idx="8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7" name="编号占位符"/>
          <p:cNvSpPr>
            <a:spLocks noGrp="1"/>
          </p:cNvSpPr>
          <p:nvPr>
            <p:ph type="sldNum" idx="8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8" name="编号占位符"/>
          <p:cNvSpPr>
            <a:spLocks noGrp="1"/>
          </p:cNvSpPr>
          <p:nvPr>
            <p:ph type="sldNum" idx="8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9" name="编号占位符"/>
          <p:cNvSpPr>
            <a:spLocks noGrp="1"/>
          </p:cNvSpPr>
          <p:nvPr>
            <p:ph type="sldNum" idx="8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0" name="编号占位符"/>
          <p:cNvSpPr>
            <a:spLocks noGrp="1"/>
          </p:cNvSpPr>
          <p:nvPr>
            <p:ph type="sldNum" idx="8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1" name="编号占位符"/>
          <p:cNvSpPr>
            <a:spLocks noGrp="1"/>
          </p:cNvSpPr>
          <p:nvPr>
            <p:ph type="sldNum" idx="8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2" name="编号占位符"/>
          <p:cNvSpPr>
            <a:spLocks noGrp="1"/>
          </p:cNvSpPr>
          <p:nvPr>
            <p:ph type="sldNum" idx="8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3" name="编号占位符"/>
          <p:cNvSpPr>
            <a:spLocks noGrp="1"/>
          </p:cNvSpPr>
          <p:nvPr>
            <p:ph type="sldNum" idx="8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4" name="编号占位符"/>
          <p:cNvSpPr>
            <a:spLocks noGrp="1"/>
          </p:cNvSpPr>
          <p:nvPr>
            <p:ph type="sldNum" idx="8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5" name="编号占位符"/>
          <p:cNvSpPr>
            <a:spLocks noGrp="1"/>
          </p:cNvSpPr>
          <p:nvPr>
            <p:ph type="sldNum" idx="8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6" name="编号占位符"/>
          <p:cNvSpPr>
            <a:spLocks noGrp="1"/>
          </p:cNvSpPr>
          <p:nvPr>
            <p:ph type="sldNum" idx="8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7" name="编号占位符"/>
          <p:cNvSpPr>
            <a:spLocks noGrp="1"/>
          </p:cNvSpPr>
          <p:nvPr>
            <p:ph type="sldNum" idx="8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8" name="编号占位符"/>
          <p:cNvSpPr>
            <a:spLocks noGrp="1"/>
          </p:cNvSpPr>
          <p:nvPr>
            <p:ph type="sldNum" idx="8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9" name="编号占位符"/>
          <p:cNvSpPr>
            <a:spLocks noGrp="1"/>
          </p:cNvSpPr>
          <p:nvPr>
            <p:ph type="sldNum" idx="8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0" name="编号占位符"/>
          <p:cNvSpPr>
            <a:spLocks noGrp="1"/>
          </p:cNvSpPr>
          <p:nvPr>
            <p:ph type="sldNum" idx="8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1" name="编号占位符"/>
          <p:cNvSpPr>
            <a:spLocks noGrp="1"/>
          </p:cNvSpPr>
          <p:nvPr>
            <p:ph type="sldNum" idx="8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2" name="编号占位符"/>
          <p:cNvSpPr>
            <a:spLocks noGrp="1"/>
          </p:cNvSpPr>
          <p:nvPr>
            <p:ph type="sldNum" idx="8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3" name="编号占位符"/>
          <p:cNvSpPr>
            <a:spLocks noGrp="1"/>
          </p:cNvSpPr>
          <p:nvPr>
            <p:ph type="sldNum" idx="8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4" name="编号占位符"/>
          <p:cNvSpPr>
            <a:spLocks noGrp="1"/>
          </p:cNvSpPr>
          <p:nvPr>
            <p:ph type="sldNum" idx="8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5" name="编号占位符"/>
          <p:cNvSpPr>
            <a:spLocks noGrp="1"/>
          </p:cNvSpPr>
          <p:nvPr>
            <p:ph type="sldNum" idx="8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6" name="编号占位符"/>
          <p:cNvSpPr>
            <a:spLocks noGrp="1"/>
          </p:cNvSpPr>
          <p:nvPr>
            <p:ph type="sldNum" idx="8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7" name="编号占位符"/>
          <p:cNvSpPr>
            <a:spLocks noGrp="1"/>
          </p:cNvSpPr>
          <p:nvPr>
            <p:ph type="sldNum" idx="8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8" name="编号占位符"/>
          <p:cNvSpPr>
            <a:spLocks noGrp="1"/>
          </p:cNvSpPr>
          <p:nvPr>
            <p:ph type="sldNum" idx="8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9" name="编号占位符"/>
          <p:cNvSpPr>
            <a:spLocks noGrp="1"/>
          </p:cNvSpPr>
          <p:nvPr>
            <p:ph type="sldNum" idx="8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0" name="编号占位符"/>
          <p:cNvSpPr>
            <a:spLocks noGrp="1"/>
          </p:cNvSpPr>
          <p:nvPr>
            <p:ph type="sldNum" idx="8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1" name="编号占位符"/>
          <p:cNvSpPr>
            <a:spLocks noGrp="1"/>
          </p:cNvSpPr>
          <p:nvPr>
            <p:ph type="sldNum" idx="8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2" name="编号占位符"/>
          <p:cNvSpPr>
            <a:spLocks noGrp="1"/>
          </p:cNvSpPr>
          <p:nvPr>
            <p:ph type="sldNum" idx="8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3" name="编号占位符"/>
          <p:cNvSpPr>
            <a:spLocks noGrp="1"/>
          </p:cNvSpPr>
          <p:nvPr>
            <p:ph type="sldNum" idx="8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4" name="编号占位符"/>
          <p:cNvSpPr>
            <a:spLocks noGrp="1"/>
          </p:cNvSpPr>
          <p:nvPr>
            <p:ph type="sldNum" idx="8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5" name="编号占位符"/>
          <p:cNvSpPr>
            <a:spLocks noGrp="1"/>
          </p:cNvSpPr>
          <p:nvPr>
            <p:ph type="sldNum" idx="8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6" name="编号占位符"/>
          <p:cNvSpPr>
            <a:spLocks noGrp="1"/>
          </p:cNvSpPr>
          <p:nvPr>
            <p:ph type="sldNum" idx="8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7" name="编号占位符"/>
          <p:cNvSpPr>
            <a:spLocks noGrp="1"/>
          </p:cNvSpPr>
          <p:nvPr>
            <p:ph type="sldNum" idx="8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8" name="编号占位符"/>
          <p:cNvSpPr>
            <a:spLocks noGrp="1"/>
          </p:cNvSpPr>
          <p:nvPr>
            <p:ph type="sldNum" idx="8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9" name="编号占位符"/>
          <p:cNvSpPr>
            <a:spLocks noGrp="1"/>
          </p:cNvSpPr>
          <p:nvPr>
            <p:ph type="sldNum" idx="8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0" name="编号占位符"/>
          <p:cNvSpPr>
            <a:spLocks noGrp="1"/>
          </p:cNvSpPr>
          <p:nvPr>
            <p:ph type="sldNum" idx="8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1" name="编号占位符"/>
          <p:cNvSpPr>
            <a:spLocks noGrp="1"/>
          </p:cNvSpPr>
          <p:nvPr>
            <p:ph type="sldNum" idx="8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2" name="编号占位符"/>
          <p:cNvSpPr>
            <a:spLocks noGrp="1"/>
          </p:cNvSpPr>
          <p:nvPr>
            <p:ph type="sldNum" idx="8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3" name="编号占位符"/>
          <p:cNvSpPr>
            <a:spLocks noGrp="1"/>
          </p:cNvSpPr>
          <p:nvPr>
            <p:ph type="sldNum" idx="8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4" name="编号占位符"/>
          <p:cNvSpPr>
            <a:spLocks noGrp="1"/>
          </p:cNvSpPr>
          <p:nvPr>
            <p:ph type="sldNum" idx="8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5" name="编号占位符"/>
          <p:cNvSpPr>
            <a:spLocks noGrp="1"/>
          </p:cNvSpPr>
          <p:nvPr>
            <p:ph type="sldNum" idx="8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6" name="编号占位符"/>
          <p:cNvSpPr>
            <a:spLocks noGrp="1"/>
          </p:cNvSpPr>
          <p:nvPr>
            <p:ph type="sldNum" idx="8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7" name="编号占位符"/>
          <p:cNvSpPr>
            <a:spLocks noGrp="1"/>
          </p:cNvSpPr>
          <p:nvPr>
            <p:ph type="sldNum" idx="8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8" name="编号占位符"/>
          <p:cNvSpPr>
            <a:spLocks noGrp="1"/>
          </p:cNvSpPr>
          <p:nvPr>
            <p:ph type="sldNum" idx="8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9" name="编号占位符"/>
          <p:cNvSpPr>
            <a:spLocks noGrp="1"/>
          </p:cNvSpPr>
          <p:nvPr>
            <p:ph type="sldNum" idx="8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0" name="编号占位符"/>
          <p:cNvSpPr>
            <a:spLocks noGrp="1"/>
          </p:cNvSpPr>
          <p:nvPr>
            <p:ph type="sldNum" idx="8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1" name="编号占位符"/>
          <p:cNvSpPr>
            <a:spLocks noGrp="1"/>
          </p:cNvSpPr>
          <p:nvPr>
            <p:ph type="sldNum" idx="8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2" name="编号占位符"/>
          <p:cNvSpPr>
            <a:spLocks noGrp="1"/>
          </p:cNvSpPr>
          <p:nvPr>
            <p:ph type="sldNum" idx="8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3" name="编号占位符"/>
          <p:cNvSpPr>
            <a:spLocks noGrp="1"/>
          </p:cNvSpPr>
          <p:nvPr>
            <p:ph type="sldNum" idx="8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4" name="编号占位符"/>
          <p:cNvSpPr>
            <a:spLocks noGrp="1"/>
          </p:cNvSpPr>
          <p:nvPr>
            <p:ph type="sldNum" idx="8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5" name="编号占位符"/>
          <p:cNvSpPr>
            <a:spLocks noGrp="1"/>
          </p:cNvSpPr>
          <p:nvPr>
            <p:ph type="sldNum" idx="8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6" name="编号占位符"/>
          <p:cNvSpPr>
            <a:spLocks noGrp="1"/>
          </p:cNvSpPr>
          <p:nvPr>
            <p:ph type="sldNum" idx="8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7" name="编号占位符"/>
          <p:cNvSpPr>
            <a:spLocks noGrp="1"/>
          </p:cNvSpPr>
          <p:nvPr>
            <p:ph type="sldNum" idx="8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8" name="编号占位符"/>
          <p:cNvSpPr>
            <a:spLocks noGrp="1"/>
          </p:cNvSpPr>
          <p:nvPr>
            <p:ph type="sldNum" idx="8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9" name="编号占位符"/>
          <p:cNvSpPr>
            <a:spLocks noGrp="1"/>
          </p:cNvSpPr>
          <p:nvPr>
            <p:ph type="sldNum" idx="8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0" name="编号占位符"/>
          <p:cNvSpPr>
            <a:spLocks noGrp="1"/>
          </p:cNvSpPr>
          <p:nvPr>
            <p:ph type="sldNum" idx="8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1" name="编号占位符"/>
          <p:cNvSpPr>
            <a:spLocks noGrp="1"/>
          </p:cNvSpPr>
          <p:nvPr>
            <p:ph type="sldNum" idx="8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2" name="编号占位符"/>
          <p:cNvSpPr>
            <a:spLocks noGrp="1"/>
          </p:cNvSpPr>
          <p:nvPr>
            <p:ph type="sldNum" idx="8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3" name="编号占位符"/>
          <p:cNvSpPr>
            <a:spLocks noGrp="1"/>
          </p:cNvSpPr>
          <p:nvPr>
            <p:ph type="sldNum" idx="8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4" name="编号占位符"/>
          <p:cNvSpPr>
            <a:spLocks noGrp="1"/>
          </p:cNvSpPr>
          <p:nvPr>
            <p:ph type="sldNum" idx="8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5" name="编号占位符"/>
          <p:cNvSpPr>
            <a:spLocks noGrp="1"/>
          </p:cNvSpPr>
          <p:nvPr>
            <p:ph type="sldNum" idx="8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6" name="编号占位符"/>
          <p:cNvSpPr>
            <a:spLocks noGrp="1"/>
          </p:cNvSpPr>
          <p:nvPr>
            <p:ph type="sldNum" idx="8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7" name="编号占位符"/>
          <p:cNvSpPr>
            <a:spLocks noGrp="1"/>
          </p:cNvSpPr>
          <p:nvPr>
            <p:ph type="sldNum" idx="8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8" name="编号占位符"/>
          <p:cNvSpPr>
            <a:spLocks noGrp="1"/>
          </p:cNvSpPr>
          <p:nvPr>
            <p:ph type="sldNum" idx="8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9" name="编号占位符"/>
          <p:cNvSpPr>
            <a:spLocks noGrp="1"/>
          </p:cNvSpPr>
          <p:nvPr>
            <p:ph type="sldNum" idx="8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0" name="编号占位符"/>
          <p:cNvSpPr>
            <a:spLocks noGrp="1"/>
          </p:cNvSpPr>
          <p:nvPr>
            <p:ph type="sldNum" idx="9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1" name="编号占位符"/>
          <p:cNvSpPr>
            <a:spLocks noGrp="1"/>
          </p:cNvSpPr>
          <p:nvPr>
            <p:ph type="sldNum" idx="9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2" name="编号占位符"/>
          <p:cNvSpPr>
            <a:spLocks noGrp="1"/>
          </p:cNvSpPr>
          <p:nvPr>
            <p:ph type="sldNum" idx="9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3" name="编号占位符"/>
          <p:cNvSpPr>
            <a:spLocks noGrp="1"/>
          </p:cNvSpPr>
          <p:nvPr>
            <p:ph type="sldNum" idx="9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4" name="编号占位符"/>
          <p:cNvSpPr>
            <a:spLocks noGrp="1"/>
          </p:cNvSpPr>
          <p:nvPr>
            <p:ph type="sldNum" idx="9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5" name="编号占位符"/>
          <p:cNvSpPr>
            <a:spLocks noGrp="1"/>
          </p:cNvSpPr>
          <p:nvPr>
            <p:ph type="sldNum" idx="9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6" name="编号占位符"/>
          <p:cNvSpPr>
            <a:spLocks noGrp="1"/>
          </p:cNvSpPr>
          <p:nvPr>
            <p:ph type="sldNum" idx="9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7" name="编号占位符"/>
          <p:cNvSpPr>
            <a:spLocks noGrp="1"/>
          </p:cNvSpPr>
          <p:nvPr>
            <p:ph type="sldNum" idx="9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8" name="编号占位符"/>
          <p:cNvSpPr>
            <a:spLocks noGrp="1"/>
          </p:cNvSpPr>
          <p:nvPr>
            <p:ph type="sldNum" idx="9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9" name="编号占位符"/>
          <p:cNvSpPr>
            <a:spLocks noGrp="1"/>
          </p:cNvSpPr>
          <p:nvPr>
            <p:ph type="sldNum" idx="9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0" name="编号占位符"/>
          <p:cNvSpPr>
            <a:spLocks noGrp="1"/>
          </p:cNvSpPr>
          <p:nvPr>
            <p:ph type="sldNum" idx="9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1" name="编号占位符"/>
          <p:cNvSpPr>
            <a:spLocks noGrp="1"/>
          </p:cNvSpPr>
          <p:nvPr>
            <p:ph type="sldNum" idx="9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2" name="编号占位符"/>
          <p:cNvSpPr>
            <a:spLocks noGrp="1"/>
          </p:cNvSpPr>
          <p:nvPr>
            <p:ph type="sldNum" idx="9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3" name="编号占位符"/>
          <p:cNvSpPr>
            <a:spLocks noGrp="1"/>
          </p:cNvSpPr>
          <p:nvPr>
            <p:ph type="sldNum" idx="9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4" name="编号占位符"/>
          <p:cNvSpPr>
            <a:spLocks noGrp="1"/>
          </p:cNvSpPr>
          <p:nvPr>
            <p:ph type="sldNum" idx="9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5" name="编号占位符"/>
          <p:cNvSpPr>
            <a:spLocks noGrp="1"/>
          </p:cNvSpPr>
          <p:nvPr>
            <p:ph type="sldNum" idx="9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6" name="编号占位符"/>
          <p:cNvSpPr>
            <a:spLocks noGrp="1"/>
          </p:cNvSpPr>
          <p:nvPr>
            <p:ph type="sldNum" idx="9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7" name="编号占位符"/>
          <p:cNvSpPr>
            <a:spLocks noGrp="1"/>
          </p:cNvSpPr>
          <p:nvPr>
            <p:ph type="sldNum" idx="9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8" name="编号占位符"/>
          <p:cNvSpPr>
            <a:spLocks noGrp="1"/>
          </p:cNvSpPr>
          <p:nvPr>
            <p:ph type="sldNum" idx="9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9" name="编号占位符"/>
          <p:cNvSpPr>
            <a:spLocks noGrp="1"/>
          </p:cNvSpPr>
          <p:nvPr>
            <p:ph type="sldNum" idx="9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0" name="编号占位符"/>
          <p:cNvSpPr>
            <a:spLocks noGrp="1"/>
          </p:cNvSpPr>
          <p:nvPr>
            <p:ph type="sldNum" idx="9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1" name="编号占位符"/>
          <p:cNvSpPr>
            <a:spLocks noGrp="1"/>
          </p:cNvSpPr>
          <p:nvPr>
            <p:ph type="sldNum" idx="9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2" name="编号占位符"/>
          <p:cNvSpPr>
            <a:spLocks noGrp="1"/>
          </p:cNvSpPr>
          <p:nvPr>
            <p:ph type="sldNum" idx="9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3" name="编号占位符"/>
          <p:cNvSpPr>
            <a:spLocks noGrp="1"/>
          </p:cNvSpPr>
          <p:nvPr>
            <p:ph type="sldNum" idx="9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4" name="编号占位符"/>
          <p:cNvSpPr>
            <a:spLocks noGrp="1"/>
          </p:cNvSpPr>
          <p:nvPr>
            <p:ph type="sldNum" idx="9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5" name="编号占位符"/>
          <p:cNvSpPr>
            <a:spLocks noGrp="1"/>
          </p:cNvSpPr>
          <p:nvPr>
            <p:ph type="sldNum" idx="9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6" name="编号占位符"/>
          <p:cNvSpPr>
            <a:spLocks noGrp="1"/>
          </p:cNvSpPr>
          <p:nvPr>
            <p:ph type="sldNum" idx="9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7" name="编号占位符"/>
          <p:cNvSpPr>
            <a:spLocks noGrp="1"/>
          </p:cNvSpPr>
          <p:nvPr>
            <p:ph type="sldNum" idx="9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8" name="编号占位符"/>
          <p:cNvSpPr>
            <a:spLocks noGrp="1"/>
          </p:cNvSpPr>
          <p:nvPr>
            <p:ph type="sldNum" idx="9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9" name="编号占位符"/>
          <p:cNvSpPr>
            <a:spLocks noGrp="1"/>
          </p:cNvSpPr>
          <p:nvPr>
            <p:ph type="sldNum" idx="9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0" name="编号占位符"/>
          <p:cNvSpPr>
            <a:spLocks noGrp="1"/>
          </p:cNvSpPr>
          <p:nvPr>
            <p:ph type="sldNum" idx="9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1" name="编号占位符"/>
          <p:cNvSpPr>
            <a:spLocks noGrp="1"/>
          </p:cNvSpPr>
          <p:nvPr>
            <p:ph type="sldNum" idx="9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2" name="编号占位符"/>
          <p:cNvSpPr>
            <a:spLocks noGrp="1"/>
          </p:cNvSpPr>
          <p:nvPr>
            <p:ph type="sldNum" idx="9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3" name="编号占位符"/>
          <p:cNvSpPr>
            <a:spLocks noGrp="1"/>
          </p:cNvSpPr>
          <p:nvPr>
            <p:ph type="sldNum" idx="9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4" name="编号占位符"/>
          <p:cNvSpPr>
            <a:spLocks noGrp="1"/>
          </p:cNvSpPr>
          <p:nvPr>
            <p:ph type="sldNum" idx="9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5" name="编号占位符"/>
          <p:cNvSpPr>
            <a:spLocks noGrp="1"/>
          </p:cNvSpPr>
          <p:nvPr>
            <p:ph type="sldNum" idx="9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6" name="编号占位符"/>
          <p:cNvSpPr>
            <a:spLocks noGrp="1"/>
          </p:cNvSpPr>
          <p:nvPr>
            <p:ph type="sldNum" idx="9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7" name="编号占位符"/>
          <p:cNvSpPr>
            <a:spLocks noGrp="1"/>
          </p:cNvSpPr>
          <p:nvPr>
            <p:ph type="sldNum" idx="9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8" name="编号占位符"/>
          <p:cNvSpPr>
            <a:spLocks noGrp="1"/>
          </p:cNvSpPr>
          <p:nvPr>
            <p:ph type="sldNum" idx="9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9" name="编号占位符"/>
          <p:cNvSpPr>
            <a:spLocks noGrp="1"/>
          </p:cNvSpPr>
          <p:nvPr>
            <p:ph type="sldNum" idx="9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0" name="编号占位符"/>
          <p:cNvSpPr>
            <a:spLocks noGrp="1"/>
          </p:cNvSpPr>
          <p:nvPr>
            <p:ph type="sldNum" idx="9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1" name="编号占位符"/>
          <p:cNvSpPr>
            <a:spLocks noGrp="1"/>
          </p:cNvSpPr>
          <p:nvPr>
            <p:ph type="sldNum" idx="9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2" name="编号占位符"/>
          <p:cNvSpPr>
            <a:spLocks noGrp="1"/>
          </p:cNvSpPr>
          <p:nvPr>
            <p:ph type="sldNum" idx="9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3" name="编号占位符"/>
          <p:cNvSpPr>
            <a:spLocks noGrp="1"/>
          </p:cNvSpPr>
          <p:nvPr>
            <p:ph type="sldNum" idx="9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4" name="编号占位符"/>
          <p:cNvSpPr>
            <a:spLocks noGrp="1"/>
          </p:cNvSpPr>
          <p:nvPr>
            <p:ph type="sldNum" idx="9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5" name="编号占位符"/>
          <p:cNvSpPr>
            <a:spLocks noGrp="1"/>
          </p:cNvSpPr>
          <p:nvPr>
            <p:ph type="sldNum" idx="9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6" name="编号占位符"/>
          <p:cNvSpPr>
            <a:spLocks noGrp="1"/>
          </p:cNvSpPr>
          <p:nvPr>
            <p:ph type="sldNum" idx="9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7" name="编号占位符"/>
          <p:cNvSpPr>
            <a:spLocks noGrp="1"/>
          </p:cNvSpPr>
          <p:nvPr>
            <p:ph type="sldNum" idx="9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8" name="编号占位符"/>
          <p:cNvSpPr>
            <a:spLocks noGrp="1"/>
          </p:cNvSpPr>
          <p:nvPr>
            <p:ph type="sldNum" idx="9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9" name="编号占位符"/>
          <p:cNvSpPr>
            <a:spLocks noGrp="1"/>
          </p:cNvSpPr>
          <p:nvPr>
            <p:ph type="sldNum" idx="9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0" name="编号占位符"/>
          <p:cNvSpPr>
            <a:spLocks noGrp="1"/>
          </p:cNvSpPr>
          <p:nvPr>
            <p:ph type="sldNum" idx="9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1" name="编号占位符"/>
          <p:cNvSpPr>
            <a:spLocks noGrp="1"/>
          </p:cNvSpPr>
          <p:nvPr>
            <p:ph type="sldNum" idx="9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2" name="编号占位符"/>
          <p:cNvSpPr>
            <a:spLocks noGrp="1"/>
          </p:cNvSpPr>
          <p:nvPr>
            <p:ph type="sldNum" idx="9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3" name="编号占位符"/>
          <p:cNvSpPr>
            <a:spLocks noGrp="1"/>
          </p:cNvSpPr>
          <p:nvPr>
            <p:ph type="sldNum" idx="9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4" name="编号占位符"/>
          <p:cNvSpPr>
            <a:spLocks noGrp="1"/>
          </p:cNvSpPr>
          <p:nvPr>
            <p:ph type="sldNum" idx="9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5" name="编号占位符"/>
          <p:cNvSpPr>
            <a:spLocks noGrp="1"/>
          </p:cNvSpPr>
          <p:nvPr>
            <p:ph type="sldNum" idx="9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6" name="编号占位符"/>
          <p:cNvSpPr>
            <a:spLocks noGrp="1"/>
          </p:cNvSpPr>
          <p:nvPr>
            <p:ph type="sldNum" idx="9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7" name="编号占位符"/>
          <p:cNvSpPr>
            <a:spLocks noGrp="1"/>
          </p:cNvSpPr>
          <p:nvPr>
            <p:ph type="sldNum" idx="9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8" name="编号占位符"/>
          <p:cNvSpPr>
            <a:spLocks noGrp="1"/>
          </p:cNvSpPr>
          <p:nvPr>
            <p:ph type="sldNum" idx="9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9" name="编号占位符"/>
          <p:cNvSpPr>
            <a:spLocks noGrp="1"/>
          </p:cNvSpPr>
          <p:nvPr>
            <p:ph type="sldNum" idx="9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0" name="编号占位符"/>
          <p:cNvSpPr>
            <a:spLocks noGrp="1"/>
          </p:cNvSpPr>
          <p:nvPr>
            <p:ph type="sldNum" idx="9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1" name="编号占位符"/>
          <p:cNvSpPr>
            <a:spLocks noGrp="1"/>
          </p:cNvSpPr>
          <p:nvPr>
            <p:ph type="sldNum" idx="9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2" name="编号占位符"/>
          <p:cNvSpPr>
            <a:spLocks noGrp="1"/>
          </p:cNvSpPr>
          <p:nvPr>
            <p:ph type="sldNum" idx="9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3" name="编号占位符"/>
          <p:cNvSpPr>
            <a:spLocks noGrp="1"/>
          </p:cNvSpPr>
          <p:nvPr>
            <p:ph type="sldNum" idx="9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4" name="编号占位符"/>
          <p:cNvSpPr>
            <a:spLocks noGrp="1"/>
          </p:cNvSpPr>
          <p:nvPr>
            <p:ph type="sldNum" idx="9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5" name="编号占位符"/>
          <p:cNvSpPr>
            <a:spLocks noGrp="1"/>
          </p:cNvSpPr>
          <p:nvPr>
            <p:ph type="sldNum" idx="9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6" name="编号占位符"/>
          <p:cNvSpPr>
            <a:spLocks noGrp="1"/>
          </p:cNvSpPr>
          <p:nvPr>
            <p:ph type="sldNum" idx="9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7" name="编号占位符"/>
          <p:cNvSpPr>
            <a:spLocks noGrp="1"/>
          </p:cNvSpPr>
          <p:nvPr>
            <p:ph type="sldNum" idx="9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8" name="编号占位符"/>
          <p:cNvSpPr>
            <a:spLocks noGrp="1"/>
          </p:cNvSpPr>
          <p:nvPr>
            <p:ph type="sldNum" idx="9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9" name="编号占位符"/>
          <p:cNvSpPr>
            <a:spLocks noGrp="1"/>
          </p:cNvSpPr>
          <p:nvPr>
            <p:ph type="sldNum" idx="9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0" name="编号占位符"/>
          <p:cNvSpPr>
            <a:spLocks noGrp="1"/>
          </p:cNvSpPr>
          <p:nvPr>
            <p:ph type="sldNum" idx="9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1" name="编号占位符"/>
          <p:cNvSpPr>
            <a:spLocks noGrp="1"/>
          </p:cNvSpPr>
          <p:nvPr>
            <p:ph type="sldNum" idx="9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2" name="编号占位符"/>
          <p:cNvSpPr>
            <a:spLocks noGrp="1"/>
          </p:cNvSpPr>
          <p:nvPr>
            <p:ph type="sldNum" idx="9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3" name="编号占位符"/>
          <p:cNvSpPr>
            <a:spLocks noGrp="1"/>
          </p:cNvSpPr>
          <p:nvPr>
            <p:ph type="sldNum" idx="9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4" name="编号占位符"/>
          <p:cNvSpPr>
            <a:spLocks noGrp="1"/>
          </p:cNvSpPr>
          <p:nvPr>
            <p:ph type="sldNum" idx="9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5" name="编号占位符"/>
          <p:cNvSpPr>
            <a:spLocks noGrp="1"/>
          </p:cNvSpPr>
          <p:nvPr>
            <p:ph type="sldNum" idx="9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6" name="编号占位符"/>
          <p:cNvSpPr>
            <a:spLocks noGrp="1"/>
          </p:cNvSpPr>
          <p:nvPr>
            <p:ph type="sldNum" idx="9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7" name="编号占位符"/>
          <p:cNvSpPr>
            <a:spLocks noGrp="1"/>
          </p:cNvSpPr>
          <p:nvPr>
            <p:ph type="sldNum" idx="9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8" name="编号占位符"/>
          <p:cNvSpPr>
            <a:spLocks noGrp="1"/>
          </p:cNvSpPr>
          <p:nvPr>
            <p:ph type="sldNum" idx="9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9" name="编号占位符"/>
          <p:cNvSpPr>
            <a:spLocks noGrp="1"/>
          </p:cNvSpPr>
          <p:nvPr>
            <p:ph type="sldNum" idx="9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0" name="编号占位符"/>
          <p:cNvSpPr>
            <a:spLocks noGrp="1"/>
          </p:cNvSpPr>
          <p:nvPr>
            <p:ph type="sldNum" idx="9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1" name="编号占位符"/>
          <p:cNvSpPr>
            <a:spLocks noGrp="1"/>
          </p:cNvSpPr>
          <p:nvPr>
            <p:ph type="sldNum" idx="9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2" name="编号占位符"/>
          <p:cNvSpPr>
            <a:spLocks noGrp="1"/>
          </p:cNvSpPr>
          <p:nvPr>
            <p:ph type="sldNum" idx="9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3" name="编号占位符"/>
          <p:cNvSpPr>
            <a:spLocks noGrp="1"/>
          </p:cNvSpPr>
          <p:nvPr>
            <p:ph type="sldNum" idx="9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4" name="编号占位符"/>
          <p:cNvSpPr>
            <a:spLocks noGrp="1"/>
          </p:cNvSpPr>
          <p:nvPr>
            <p:ph type="sldNum" idx="9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5" name="编号占位符"/>
          <p:cNvSpPr>
            <a:spLocks noGrp="1"/>
          </p:cNvSpPr>
          <p:nvPr>
            <p:ph type="sldNum" idx="9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6" name="编号占位符"/>
          <p:cNvSpPr>
            <a:spLocks noGrp="1"/>
          </p:cNvSpPr>
          <p:nvPr>
            <p:ph type="sldNum" idx="9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7" name="编号占位符"/>
          <p:cNvSpPr>
            <a:spLocks noGrp="1"/>
          </p:cNvSpPr>
          <p:nvPr>
            <p:ph type="sldNum" idx="9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8" name="编号占位符"/>
          <p:cNvSpPr>
            <a:spLocks noGrp="1"/>
          </p:cNvSpPr>
          <p:nvPr>
            <p:ph type="sldNum" idx="9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9" name="编号占位符"/>
          <p:cNvSpPr>
            <a:spLocks noGrp="1"/>
          </p:cNvSpPr>
          <p:nvPr>
            <p:ph type="sldNum" idx="9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0" name="编号占位符"/>
          <p:cNvSpPr>
            <a:spLocks noGrp="1"/>
          </p:cNvSpPr>
          <p:nvPr>
            <p:ph type="sldNum" idx="9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1" name="编号占位符"/>
          <p:cNvSpPr>
            <a:spLocks noGrp="1"/>
          </p:cNvSpPr>
          <p:nvPr>
            <p:ph type="sldNum" idx="9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2" name="编号占位符"/>
          <p:cNvSpPr>
            <a:spLocks noGrp="1"/>
          </p:cNvSpPr>
          <p:nvPr>
            <p:ph type="sldNum" idx="9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3" name="编号占位符"/>
          <p:cNvSpPr>
            <a:spLocks noGrp="1"/>
          </p:cNvSpPr>
          <p:nvPr>
            <p:ph type="sldNum" idx="9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4" name="编号占位符"/>
          <p:cNvSpPr>
            <a:spLocks noGrp="1"/>
          </p:cNvSpPr>
          <p:nvPr>
            <p:ph type="sldNum" idx="9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5" name="编号占位符"/>
          <p:cNvSpPr>
            <a:spLocks noGrp="1"/>
          </p:cNvSpPr>
          <p:nvPr>
            <p:ph type="sldNum" idx="9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6" name="编号占位符"/>
          <p:cNvSpPr>
            <a:spLocks noGrp="1"/>
          </p:cNvSpPr>
          <p:nvPr>
            <p:ph type="sldNum" idx="9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7" name="编号占位符"/>
          <p:cNvSpPr>
            <a:spLocks noGrp="1"/>
          </p:cNvSpPr>
          <p:nvPr>
            <p:ph type="sldNum" idx="9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8" name="编号占位符"/>
          <p:cNvSpPr>
            <a:spLocks noGrp="1"/>
          </p:cNvSpPr>
          <p:nvPr>
            <p:ph type="sldNum" idx="9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9" name="编号占位符"/>
          <p:cNvSpPr>
            <a:spLocks noGrp="1"/>
          </p:cNvSpPr>
          <p:nvPr>
            <p:ph type="sldNum" idx="9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0" name="编号占位符"/>
          <p:cNvSpPr>
            <a:spLocks noGrp="1"/>
          </p:cNvSpPr>
          <p:nvPr>
            <p:ph type="sldNum" idx="10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1" name="编号占位符"/>
          <p:cNvSpPr>
            <a:spLocks noGrp="1"/>
          </p:cNvSpPr>
          <p:nvPr>
            <p:ph type="sldNum" idx="10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2" name="编号占位符"/>
          <p:cNvSpPr>
            <a:spLocks noGrp="1"/>
          </p:cNvSpPr>
          <p:nvPr>
            <p:ph type="sldNum" idx="10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3" name="编号占位符"/>
          <p:cNvSpPr>
            <a:spLocks noGrp="1"/>
          </p:cNvSpPr>
          <p:nvPr>
            <p:ph type="sldNum" idx="10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4" name="编号占位符"/>
          <p:cNvSpPr>
            <a:spLocks noGrp="1"/>
          </p:cNvSpPr>
          <p:nvPr>
            <p:ph type="sldNum" idx="10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5" name="编号占位符"/>
          <p:cNvSpPr>
            <a:spLocks noGrp="1"/>
          </p:cNvSpPr>
          <p:nvPr>
            <p:ph type="sldNum" idx="10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6" name="编号占位符"/>
          <p:cNvSpPr>
            <a:spLocks noGrp="1"/>
          </p:cNvSpPr>
          <p:nvPr>
            <p:ph type="sldNum" idx="10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7" name="编号占位符"/>
          <p:cNvSpPr>
            <a:spLocks noGrp="1"/>
          </p:cNvSpPr>
          <p:nvPr>
            <p:ph type="sldNum" idx="10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8" name="编号占位符"/>
          <p:cNvSpPr>
            <a:spLocks noGrp="1"/>
          </p:cNvSpPr>
          <p:nvPr>
            <p:ph type="sldNum" idx="10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9" name="编号占位符"/>
          <p:cNvSpPr>
            <a:spLocks noGrp="1"/>
          </p:cNvSpPr>
          <p:nvPr>
            <p:ph type="sldNum" idx="10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0" name="编号占位符"/>
          <p:cNvSpPr>
            <a:spLocks noGrp="1"/>
          </p:cNvSpPr>
          <p:nvPr>
            <p:ph type="sldNum" idx="10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1" name="编号占位符"/>
          <p:cNvSpPr>
            <a:spLocks noGrp="1"/>
          </p:cNvSpPr>
          <p:nvPr>
            <p:ph type="sldNum" idx="10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2" name="编号占位符"/>
          <p:cNvSpPr>
            <a:spLocks noGrp="1"/>
          </p:cNvSpPr>
          <p:nvPr>
            <p:ph type="sldNum" idx="10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3" name="编号占位符"/>
          <p:cNvSpPr>
            <a:spLocks noGrp="1"/>
          </p:cNvSpPr>
          <p:nvPr>
            <p:ph type="sldNum" idx="10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4" name="编号占位符"/>
          <p:cNvSpPr>
            <a:spLocks noGrp="1"/>
          </p:cNvSpPr>
          <p:nvPr>
            <p:ph type="sldNum" idx="10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5" name="编号占位符"/>
          <p:cNvSpPr>
            <a:spLocks noGrp="1"/>
          </p:cNvSpPr>
          <p:nvPr>
            <p:ph type="sldNum" idx="10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6" name="编号占位符"/>
          <p:cNvSpPr>
            <a:spLocks noGrp="1"/>
          </p:cNvSpPr>
          <p:nvPr>
            <p:ph type="sldNum" idx="10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7" name="编号占位符"/>
          <p:cNvSpPr>
            <a:spLocks noGrp="1"/>
          </p:cNvSpPr>
          <p:nvPr>
            <p:ph type="sldNum" idx="10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8" name="编号占位符"/>
          <p:cNvSpPr>
            <a:spLocks noGrp="1"/>
          </p:cNvSpPr>
          <p:nvPr>
            <p:ph type="sldNum" idx="10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9" name="编号占位符"/>
          <p:cNvSpPr>
            <a:spLocks noGrp="1"/>
          </p:cNvSpPr>
          <p:nvPr>
            <p:ph type="sldNum" idx="10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0" name="编号占位符"/>
          <p:cNvSpPr>
            <a:spLocks noGrp="1"/>
          </p:cNvSpPr>
          <p:nvPr>
            <p:ph type="sldNum" idx="10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1" name="编号占位符"/>
          <p:cNvSpPr>
            <a:spLocks noGrp="1"/>
          </p:cNvSpPr>
          <p:nvPr>
            <p:ph type="sldNum" idx="10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2" name="编号占位符"/>
          <p:cNvSpPr>
            <a:spLocks noGrp="1"/>
          </p:cNvSpPr>
          <p:nvPr>
            <p:ph type="sldNum" idx="10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3" name="编号占位符"/>
          <p:cNvSpPr>
            <a:spLocks noGrp="1"/>
          </p:cNvSpPr>
          <p:nvPr>
            <p:ph type="sldNum" idx="10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4" name="编号占位符"/>
          <p:cNvSpPr>
            <a:spLocks noGrp="1"/>
          </p:cNvSpPr>
          <p:nvPr>
            <p:ph type="sldNum" idx="10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5" name="编号占位符"/>
          <p:cNvSpPr>
            <a:spLocks noGrp="1"/>
          </p:cNvSpPr>
          <p:nvPr>
            <p:ph type="sldNum" idx="10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6" name="编号占位符"/>
          <p:cNvSpPr>
            <a:spLocks noGrp="1"/>
          </p:cNvSpPr>
          <p:nvPr>
            <p:ph type="sldNum" idx="10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7" name="编号占位符"/>
          <p:cNvSpPr>
            <a:spLocks noGrp="1"/>
          </p:cNvSpPr>
          <p:nvPr>
            <p:ph type="sldNum" idx="10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8" name="编号占位符"/>
          <p:cNvSpPr>
            <a:spLocks noGrp="1"/>
          </p:cNvSpPr>
          <p:nvPr>
            <p:ph type="sldNum" idx="10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9" name="编号占位符"/>
          <p:cNvSpPr>
            <a:spLocks noGrp="1"/>
          </p:cNvSpPr>
          <p:nvPr>
            <p:ph type="sldNum" idx="10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0" name="编号占位符"/>
          <p:cNvSpPr>
            <a:spLocks noGrp="1"/>
          </p:cNvSpPr>
          <p:nvPr>
            <p:ph type="sldNum" idx="10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1" name="编号占位符"/>
          <p:cNvSpPr>
            <a:spLocks noGrp="1"/>
          </p:cNvSpPr>
          <p:nvPr>
            <p:ph type="sldNum" idx="10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2" name="编号占位符"/>
          <p:cNvSpPr>
            <a:spLocks noGrp="1"/>
          </p:cNvSpPr>
          <p:nvPr>
            <p:ph type="sldNum" idx="10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3" name="编号占位符"/>
          <p:cNvSpPr>
            <a:spLocks noGrp="1"/>
          </p:cNvSpPr>
          <p:nvPr>
            <p:ph type="sldNum" idx="10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4" name="编号占位符"/>
          <p:cNvSpPr>
            <a:spLocks noGrp="1"/>
          </p:cNvSpPr>
          <p:nvPr>
            <p:ph type="sldNum" idx="10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5" name="编号占位符"/>
          <p:cNvSpPr>
            <a:spLocks noGrp="1"/>
          </p:cNvSpPr>
          <p:nvPr>
            <p:ph type="sldNum" idx="10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6" name="编号占位符"/>
          <p:cNvSpPr>
            <a:spLocks noGrp="1"/>
          </p:cNvSpPr>
          <p:nvPr>
            <p:ph type="sldNum" idx="10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7" name="编号占位符"/>
          <p:cNvSpPr>
            <a:spLocks noGrp="1"/>
          </p:cNvSpPr>
          <p:nvPr>
            <p:ph type="sldNum" idx="10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8" name="编号占位符"/>
          <p:cNvSpPr>
            <a:spLocks noGrp="1"/>
          </p:cNvSpPr>
          <p:nvPr>
            <p:ph type="sldNum" idx="10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9" name="编号占位符"/>
          <p:cNvSpPr>
            <a:spLocks noGrp="1"/>
          </p:cNvSpPr>
          <p:nvPr>
            <p:ph type="sldNum" idx="10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0" name="编号占位符"/>
          <p:cNvSpPr>
            <a:spLocks noGrp="1"/>
          </p:cNvSpPr>
          <p:nvPr>
            <p:ph type="sldNum" idx="10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1" name="编号占位符"/>
          <p:cNvSpPr>
            <a:spLocks noGrp="1"/>
          </p:cNvSpPr>
          <p:nvPr>
            <p:ph type="sldNum" idx="10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2" name="编号占位符"/>
          <p:cNvSpPr>
            <a:spLocks noGrp="1"/>
          </p:cNvSpPr>
          <p:nvPr>
            <p:ph type="sldNum" idx="10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3" name="编号占位符"/>
          <p:cNvSpPr>
            <a:spLocks noGrp="1"/>
          </p:cNvSpPr>
          <p:nvPr>
            <p:ph type="sldNum" idx="10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4" name="编号占位符"/>
          <p:cNvSpPr>
            <a:spLocks noGrp="1"/>
          </p:cNvSpPr>
          <p:nvPr>
            <p:ph type="sldNum" idx="10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5" name="编号占位符"/>
          <p:cNvSpPr>
            <a:spLocks noGrp="1"/>
          </p:cNvSpPr>
          <p:nvPr>
            <p:ph type="sldNum" idx="10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6" name="编号占位符"/>
          <p:cNvSpPr>
            <a:spLocks noGrp="1"/>
          </p:cNvSpPr>
          <p:nvPr>
            <p:ph type="sldNum" idx="10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7" name="编号占位符"/>
          <p:cNvSpPr>
            <a:spLocks noGrp="1"/>
          </p:cNvSpPr>
          <p:nvPr>
            <p:ph type="sldNum" idx="10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8" name="编号占位符"/>
          <p:cNvSpPr>
            <a:spLocks noGrp="1"/>
          </p:cNvSpPr>
          <p:nvPr>
            <p:ph type="sldNum" idx="10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9" name="编号占位符"/>
          <p:cNvSpPr>
            <a:spLocks noGrp="1"/>
          </p:cNvSpPr>
          <p:nvPr>
            <p:ph type="sldNum" idx="10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0" name="编号占位符"/>
          <p:cNvSpPr>
            <a:spLocks noGrp="1"/>
          </p:cNvSpPr>
          <p:nvPr>
            <p:ph type="sldNum" idx="10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1" name="编号占位符"/>
          <p:cNvSpPr>
            <a:spLocks noGrp="1"/>
          </p:cNvSpPr>
          <p:nvPr>
            <p:ph type="sldNum" idx="10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2" name="编号占位符"/>
          <p:cNvSpPr>
            <a:spLocks noGrp="1"/>
          </p:cNvSpPr>
          <p:nvPr>
            <p:ph type="sldNum" idx="10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3" name="编号占位符"/>
          <p:cNvSpPr>
            <a:spLocks noGrp="1"/>
          </p:cNvSpPr>
          <p:nvPr>
            <p:ph type="sldNum" idx="10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4" name="编号占位符"/>
          <p:cNvSpPr>
            <a:spLocks noGrp="1"/>
          </p:cNvSpPr>
          <p:nvPr>
            <p:ph type="sldNum" idx="10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5" name="编号占位符"/>
          <p:cNvSpPr>
            <a:spLocks noGrp="1"/>
          </p:cNvSpPr>
          <p:nvPr>
            <p:ph type="sldNum" idx="10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6" name="编号占位符"/>
          <p:cNvSpPr>
            <a:spLocks noGrp="1"/>
          </p:cNvSpPr>
          <p:nvPr>
            <p:ph type="sldNum" idx="10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7" name="编号占位符"/>
          <p:cNvSpPr>
            <a:spLocks noGrp="1"/>
          </p:cNvSpPr>
          <p:nvPr>
            <p:ph type="sldNum" idx="10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8" name="编号占位符"/>
          <p:cNvSpPr>
            <a:spLocks noGrp="1"/>
          </p:cNvSpPr>
          <p:nvPr>
            <p:ph type="sldNum" idx="10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9" name="编号占位符"/>
          <p:cNvSpPr>
            <a:spLocks noGrp="1"/>
          </p:cNvSpPr>
          <p:nvPr>
            <p:ph type="sldNum" idx="10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0" name="编号占位符"/>
          <p:cNvSpPr>
            <a:spLocks noGrp="1"/>
          </p:cNvSpPr>
          <p:nvPr>
            <p:ph type="sldNum" idx="10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1" name="编号占位符"/>
          <p:cNvSpPr>
            <a:spLocks noGrp="1"/>
          </p:cNvSpPr>
          <p:nvPr>
            <p:ph type="sldNum" idx="10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2" name="编号占位符"/>
          <p:cNvSpPr>
            <a:spLocks noGrp="1"/>
          </p:cNvSpPr>
          <p:nvPr>
            <p:ph type="sldNum" idx="10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3" name="编号占位符"/>
          <p:cNvSpPr>
            <a:spLocks noGrp="1"/>
          </p:cNvSpPr>
          <p:nvPr>
            <p:ph type="sldNum" idx="10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4" name="编号占位符"/>
          <p:cNvSpPr>
            <a:spLocks noGrp="1"/>
          </p:cNvSpPr>
          <p:nvPr>
            <p:ph type="sldNum" idx="10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5" name="编号占位符"/>
          <p:cNvSpPr>
            <a:spLocks noGrp="1"/>
          </p:cNvSpPr>
          <p:nvPr>
            <p:ph type="sldNum" idx="10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6" name="编号占位符"/>
          <p:cNvSpPr>
            <a:spLocks noGrp="1"/>
          </p:cNvSpPr>
          <p:nvPr>
            <p:ph type="sldNum" idx="10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7" name="编号占位符"/>
          <p:cNvSpPr>
            <a:spLocks noGrp="1"/>
          </p:cNvSpPr>
          <p:nvPr>
            <p:ph type="sldNum" idx="10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8" name="编号占位符"/>
          <p:cNvSpPr>
            <a:spLocks noGrp="1"/>
          </p:cNvSpPr>
          <p:nvPr>
            <p:ph type="sldNum" idx="10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9" name="编号占位符"/>
          <p:cNvSpPr>
            <a:spLocks noGrp="1"/>
          </p:cNvSpPr>
          <p:nvPr>
            <p:ph type="sldNum" idx="10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0" name="编号占位符"/>
          <p:cNvSpPr>
            <a:spLocks noGrp="1"/>
          </p:cNvSpPr>
          <p:nvPr>
            <p:ph type="sldNum" idx="10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1" name="编号占位符"/>
          <p:cNvSpPr>
            <a:spLocks noGrp="1"/>
          </p:cNvSpPr>
          <p:nvPr>
            <p:ph type="sldNum" idx="10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2" name="编号占位符"/>
          <p:cNvSpPr>
            <a:spLocks noGrp="1"/>
          </p:cNvSpPr>
          <p:nvPr>
            <p:ph type="sldNum" idx="10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3" name="编号占位符"/>
          <p:cNvSpPr>
            <a:spLocks noGrp="1"/>
          </p:cNvSpPr>
          <p:nvPr>
            <p:ph type="sldNum" idx="10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4" name="编号占位符"/>
          <p:cNvSpPr>
            <a:spLocks noGrp="1"/>
          </p:cNvSpPr>
          <p:nvPr>
            <p:ph type="sldNum" idx="10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5" name="编号占位符"/>
          <p:cNvSpPr>
            <a:spLocks noGrp="1"/>
          </p:cNvSpPr>
          <p:nvPr>
            <p:ph type="sldNum" idx="10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6" name="编号占位符"/>
          <p:cNvSpPr>
            <a:spLocks noGrp="1"/>
          </p:cNvSpPr>
          <p:nvPr>
            <p:ph type="sldNum" idx="10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7" name="编号占位符"/>
          <p:cNvSpPr>
            <a:spLocks noGrp="1"/>
          </p:cNvSpPr>
          <p:nvPr>
            <p:ph type="sldNum" idx="10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8" name="编号占位符"/>
          <p:cNvSpPr>
            <a:spLocks noGrp="1"/>
          </p:cNvSpPr>
          <p:nvPr>
            <p:ph type="sldNum" idx="10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9" name="编号占位符"/>
          <p:cNvSpPr>
            <a:spLocks noGrp="1"/>
          </p:cNvSpPr>
          <p:nvPr>
            <p:ph type="sldNum" idx="10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0" name="编号占位符"/>
          <p:cNvSpPr>
            <a:spLocks noGrp="1"/>
          </p:cNvSpPr>
          <p:nvPr>
            <p:ph type="sldNum" idx="10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1" name="编号占位符"/>
          <p:cNvSpPr>
            <a:spLocks noGrp="1"/>
          </p:cNvSpPr>
          <p:nvPr>
            <p:ph type="sldNum" idx="10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2" name="编号占位符"/>
          <p:cNvSpPr>
            <a:spLocks noGrp="1"/>
          </p:cNvSpPr>
          <p:nvPr>
            <p:ph type="sldNum" idx="10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3" name="编号占位符"/>
          <p:cNvSpPr>
            <a:spLocks noGrp="1"/>
          </p:cNvSpPr>
          <p:nvPr>
            <p:ph type="sldNum" idx="10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4" name="编号占位符"/>
          <p:cNvSpPr>
            <a:spLocks noGrp="1"/>
          </p:cNvSpPr>
          <p:nvPr>
            <p:ph type="sldNum" idx="10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5" name="编号占位符"/>
          <p:cNvSpPr>
            <a:spLocks noGrp="1"/>
          </p:cNvSpPr>
          <p:nvPr>
            <p:ph type="sldNum" idx="10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6" name="编号占位符"/>
          <p:cNvSpPr>
            <a:spLocks noGrp="1"/>
          </p:cNvSpPr>
          <p:nvPr>
            <p:ph type="sldNum" idx="10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7" name="编号占位符"/>
          <p:cNvSpPr>
            <a:spLocks noGrp="1"/>
          </p:cNvSpPr>
          <p:nvPr>
            <p:ph type="sldNum" idx="10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8" name="编号占位符"/>
          <p:cNvSpPr>
            <a:spLocks noGrp="1"/>
          </p:cNvSpPr>
          <p:nvPr>
            <p:ph type="sldNum" idx="10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9" name="编号占位符"/>
          <p:cNvSpPr>
            <a:spLocks noGrp="1"/>
          </p:cNvSpPr>
          <p:nvPr>
            <p:ph type="sldNum" idx="10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0" name="编号占位符"/>
          <p:cNvSpPr>
            <a:spLocks noGrp="1"/>
          </p:cNvSpPr>
          <p:nvPr>
            <p:ph type="sldNum" idx="10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1" name="编号占位符"/>
          <p:cNvSpPr>
            <a:spLocks noGrp="1"/>
          </p:cNvSpPr>
          <p:nvPr>
            <p:ph type="sldNum" idx="10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2" name="编号占位符"/>
          <p:cNvSpPr>
            <a:spLocks noGrp="1"/>
          </p:cNvSpPr>
          <p:nvPr>
            <p:ph type="sldNum" idx="10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3" name="编号占位符"/>
          <p:cNvSpPr>
            <a:spLocks noGrp="1"/>
          </p:cNvSpPr>
          <p:nvPr>
            <p:ph type="sldNum" idx="10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4" name="编号占位符"/>
          <p:cNvSpPr>
            <a:spLocks noGrp="1"/>
          </p:cNvSpPr>
          <p:nvPr>
            <p:ph type="sldNum" idx="10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5" name="编号占位符"/>
          <p:cNvSpPr>
            <a:spLocks noGrp="1"/>
          </p:cNvSpPr>
          <p:nvPr>
            <p:ph type="sldNum" idx="10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6" name="编号占位符"/>
          <p:cNvSpPr>
            <a:spLocks noGrp="1"/>
          </p:cNvSpPr>
          <p:nvPr>
            <p:ph type="sldNum" idx="10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7" name="编号占位符"/>
          <p:cNvSpPr>
            <a:spLocks noGrp="1"/>
          </p:cNvSpPr>
          <p:nvPr>
            <p:ph type="sldNum" idx="10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8" name="编号占位符"/>
          <p:cNvSpPr>
            <a:spLocks noGrp="1"/>
          </p:cNvSpPr>
          <p:nvPr>
            <p:ph type="sldNum" idx="10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9" name="编号占位符"/>
          <p:cNvSpPr>
            <a:spLocks noGrp="1"/>
          </p:cNvSpPr>
          <p:nvPr>
            <p:ph type="sldNum" idx="10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0" name="编号占位符"/>
          <p:cNvSpPr>
            <a:spLocks noGrp="1"/>
          </p:cNvSpPr>
          <p:nvPr>
            <p:ph type="sldNum" idx="11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1" name="编号占位符"/>
          <p:cNvSpPr>
            <a:spLocks noGrp="1"/>
          </p:cNvSpPr>
          <p:nvPr>
            <p:ph type="sldNum" idx="11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2" name="编号占位符"/>
          <p:cNvSpPr>
            <a:spLocks noGrp="1"/>
          </p:cNvSpPr>
          <p:nvPr>
            <p:ph type="sldNum" idx="11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3" name="编号占位符"/>
          <p:cNvSpPr>
            <a:spLocks noGrp="1"/>
          </p:cNvSpPr>
          <p:nvPr>
            <p:ph type="sldNum" idx="11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4" name="编号占位符"/>
          <p:cNvSpPr>
            <a:spLocks noGrp="1"/>
          </p:cNvSpPr>
          <p:nvPr>
            <p:ph type="sldNum" idx="11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5" name="编号占位符"/>
          <p:cNvSpPr>
            <a:spLocks noGrp="1"/>
          </p:cNvSpPr>
          <p:nvPr>
            <p:ph type="sldNum" idx="11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6" name="编号占位符"/>
          <p:cNvSpPr>
            <a:spLocks noGrp="1"/>
          </p:cNvSpPr>
          <p:nvPr>
            <p:ph type="sldNum" idx="11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7" name="编号占位符"/>
          <p:cNvSpPr>
            <a:spLocks noGrp="1"/>
          </p:cNvSpPr>
          <p:nvPr>
            <p:ph type="sldNum" idx="11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8" name="编号占位符"/>
          <p:cNvSpPr>
            <a:spLocks noGrp="1"/>
          </p:cNvSpPr>
          <p:nvPr>
            <p:ph type="sldNum" idx="11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9" name="编号占位符"/>
          <p:cNvSpPr>
            <a:spLocks noGrp="1"/>
          </p:cNvSpPr>
          <p:nvPr>
            <p:ph type="sldNum" idx="11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0" name="编号占位符"/>
          <p:cNvSpPr>
            <a:spLocks noGrp="1"/>
          </p:cNvSpPr>
          <p:nvPr>
            <p:ph type="sldNum" idx="11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1" name="编号占位符"/>
          <p:cNvSpPr>
            <a:spLocks noGrp="1"/>
          </p:cNvSpPr>
          <p:nvPr>
            <p:ph type="sldNum" idx="11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2" name="编号占位符"/>
          <p:cNvSpPr>
            <a:spLocks noGrp="1"/>
          </p:cNvSpPr>
          <p:nvPr>
            <p:ph type="sldNum" idx="11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3" name="编号占位符"/>
          <p:cNvSpPr>
            <a:spLocks noGrp="1"/>
          </p:cNvSpPr>
          <p:nvPr>
            <p:ph type="sldNum" idx="11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4" name="编号占位符"/>
          <p:cNvSpPr>
            <a:spLocks noGrp="1"/>
          </p:cNvSpPr>
          <p:nvPr>
            <p:ph type="sldNum" idx="11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5" name="编号占位符"/>
          <p:cNvSpPr>
            <a:spLocks noGrp="1"/>
          </p:cNvSpPr>
          <p:nvPr>
            <p:ph type="sldNum" idx="11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6" name="编号占位符"/>
          <p:cNvSpPr>
            <a:spLocks noGrp="1"/>
          </p:cNvSpPr>
          <p:nvPr>
            <p:ph type="sldNum" idx="11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7" name="编号占位符"/>
          <p:cNvSpPr>
            <a:spLocks noGrp="1"/>
          </p:cNvSpPr>
          <p:nvPr>
            <p:ph type="sldNum" idx="11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8" name="编号占位符"/>
          <p:cNvSpPr>
            <a:spLocks noGrp="1"/>
          </p:cNvSpPr>
          <p:nvPr>
            <p:ph type="sldNum" idx="11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9" name="编号占位符"/>
          <p:cNvSpPr>
            <a:spLocks noGrp="1"/>
          </p:cNvSpPr>
          <p:nvPr>
            <p:ph type="sldNum" idx="11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0" name="编号占位符"/>
          <p:cNvSpPr>
            <a:spLocks noGrp="1"/>
          </p:cNvSpPr>
          <p:nvPr>
            <p:ph type="sldNum" idx="11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1" name="编号占位符"/>
          <p:cNvSpPr>
            <a:spLocks noGrp="1"/>
          </p:cNvSpPr>
          <p:nvPr>
            <p:ph type="sldNum" idx="11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2" name="编号占位符"/>
          <p:cNvSpPr>
            <a:spLocks noGrp="1"/>
          </p:cNvSpPr>
          <p:nvPr>
            <p:ph type="sldNum" idx="11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3" name="编号占位符"/>
          <p:cNvSpPr>
            <a:spLocks noGrp="1"/>
          </p:cNvSpPr>
          <p:nvPr>
            <p:ph type="sldNum" idx="11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4" name="编号占位符"/>
          <p:cNvSpPr>
            <a:spLocks noGrp="1"/>
          </p:cNvSpPr>
          <p:nvPr>
            <p:ph type="sldNum" idx="11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5" name="编号占位符"/>
          <p:cNvSpPr>
            <a:spLocks noGrp="1"/>
          </p:cNvSpPr>
          <p:nvPr>
            <p:ph type="sldNum" idx="11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6" name="编号占位符"/>
          <p:cNvSpPr>
            <a:spLocks noGrp="1"/>
          </p:cNvSpPr>
          <p:nvPr>
            <p:ph type="sldNum" idx="11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7" name="编号占位符"/>
          <p:cNvSpPr>
            <a:spLocks noGrp="1"/>
          </p:cNvSpPr>
          <p:nvPr>
            <p:ph type="sldNum" idx="11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8" name="编号占位符"/>
          <p:cNvSpPr>
            <a:spLocks noGrp="1"/>
          </p:cNvSpPr>
          <p:nvPr>
            <p:ph type="sldNum" idx="11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9" name="编号占位符"/>
          <p:cNvSpPr>
            <a:spLocks noGrp="1"/>
          </p:cNvSpPr>
          <p:nvPr>
            <p:ph type="sldNum" idx="11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0" name="编号占位符"/>
          <p:cNvSpPr>
            <a:spLocks noGrp="1"/>
          </p:cNvSpPr>
          <p:nvPr>
            <p:ph type="sldNum" idx="11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1" name="编号占位符"/>
          <p:cNvSpPr>
            <a:spLocks noGrp="1"/>
          </p:cNvSpPr>
          <p:nvPr>
            <p:ph type="sldNum" idx="11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2" name="编号占位符"/>
          <p:cNvSpPr>
            <a:spLocks noGrp="1"/>
          </p:cNvSpPr>
          <p:nvPr>
            <p:ph type="sldNum" idx="11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3" name="编号占位符"/>
          <p:cNvSpPr>
            <a:spLocks noGrp="1"/>
          </p:cNvSpPr>
          <p:nvPr>
            <p:ph type="sldNum" idx="11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4" name="编号占位符"/>
          <p:cNvSpPr>
            <a:spLocks noGrp="1"/>
          </p:cNvSpPr>
          <p:nvPr>
            <p:ph type="sldNum" idx="11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5" name="编号占位符"/>
          <p:cNvSpPr>
            <a:spLocks noGrp="1"/>
          </p:cNvSpPr>
          <p:nvPr>
            <p:ph type="sldNum" idx="11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6" name="编号占位符"/>
          <p:cNvSpPr>
            <a:spLocks noGrp="1"/>
          </p:cNvSpPr>
          <p:nvPr>
            <p:ph type="sldNum" idx="11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7" name="编号占位符"/>
          <p:cNvSpPr>
            <a:spLocks noGrp="1"/>
          </p:cNvSpPr>
          <p:nvPr>
            <p:ph type="sldNum" idx="11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8" name="编号占位符"/>
          <p:cNvSpPr>
            <a:spLocks noGrp="1"/>
          </p:cNvSpPr>
          <p:nvPr>
            <p:ph type="sldNum" idx="11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9" name="编号占位符"/>
          <p:cNvSpPr>
            <a:spLocks noGrp="1"/>
          </p:cNvSpPr>
          <p:nvPr>
            <p:ph type="sldNum" idx="11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0" name="编号占位符"/>
          <p:cNvSpPr>
            <a:spLocks noGrp="1"/>
          </p:cNvSpPr>
          <p:nvPr>
            <p:ph type="sldNum" idx="11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1" name="编号占位符"/>
          <p:cNvSpPr>
            <a:spLocks noGrp="1"/>
          </p:cNvSpPr>
          <p:nvPr>
            <p:ph type="sldNum" idx="11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2" name="编号占位符"/>
          <p:cNvSpPr>
            <a:spLocks noGrp="1"/>
          </p:cNvSpPr>
          <p:nvPr>
            <p:ph type="sldNum" idx="11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3" name="编号占位符"/>
          <p:cNvSpPr>
            <a:spLocks noGrp="1"/>
          </p:cNvSpPr>
          <p:nvPr>
            <p:ph type="sldNum" idx="11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4" name="编号占位符"/>
          <p:cNvSpPr>
            <a:spLocks noGrp="1"/>
          </p:cNvSpPr>
          <p:nvPr>
            <p:ph type="sldNum" idx="11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5" name="编号占位符"/>
          <p:cNvSpPr>
            <a:spLocks noGrp="1"/>
          </p:cNvSpPr>
          <p:nvPr>
            <p:ph type="sldNum" idx="11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6" name="编号占位符"/>
          <p:cNvSpPr>
            <a:spLocks noGrp="1"/>
          </p:cNvSpPr>
          <p:nvPr>
            <p:ph type="sldNum" idx="11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7" name="编号占位符"/>
          <p:cNvSpPr>
            <a:spLocks noGrp="1"/>
          </p:cNvSpPr>
          <p:nvPr>
            <p:ph type="sldNum" idx="11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8" name="编号占位符"/>
          <p:cNvSpPr>
            <a:spLocks noGrp="1"/>
          </p:cNvSpPr>
          <p:nvPr>
            <p:ph type="sldNum" idx="11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9" name="编号占位符"/>
          <p:cNvSpPr>
            <a:spLocks noGrp="1"/>
          </p:cNvSpPr>
          <p:nvPr>
            <p:ph type="sldNum" idx="11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0" name="编号占位符"/>
          <p:cNvSpPr>
            <a:spLocks noGrp="1"/>
          </p:cNvSpPr>
          <p:nvPr>
            <p:ph type="sldNum" idx="11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1" name="编号占位符"/>
          <p:cNvSpPr>
            <a:spLocks noGrp="1"/>
          </p:cNvSpPr>
          <p:nvPr>
            <p:ph type="sldNum" idx="11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2" name="编号占位符"/>
          <p:cNvSpPr>
            <a:spLocks noGrp="1"/>
          </p:cNvSpPr>
          <p:nvPr>
            <p:ph type="sldNum" idx="11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3" name="编号占位符"/>
          <p:cNvSpPr>
            <a:spLocks noGrp="1"/>
          </p:cNvSpPr>
          <p:nvPr>
            <p:ph type="sldNum" idx="11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4" name="编号占位符"/>
          <p:cNvSpPr>
            <a:spLocks noGrp="1"/>
          </p:cNvSpPr>
          <p:nvPr>
            <p:ph type="sldNum" idx="11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5" name="编号占位符"/>
          <p:cNvSpPr>
            <a:spLocks noGrp="1"/>
          </p:cNvSpPr>
          <p:nvPr>
            <p:ph type="sldNum" idx="11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6" name="编号占位符"/>
          <p:cNvSpPr>
            <a:spLocks noGrp="1"/>
          </p:cNvSpPr>
          <p:nvPr>
            <p:ph type="sldNum" idx="11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7" name="编号占位符"/>
          <p:cNvSpPr>
            <a:spLocks noGrp="1"/>
          </p:cNvSpPr>
          <p:nvPr>
            <p:ph type="sldNum" idx="11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8" name="编号占位符"/>
          <p:cNvSpPr>
            <a:spLocks noGrp="1"/>
          </p:cNvSpPr>
          <p:nvPr>
            <p:ph type="sldNum" idx="11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9" name="编号占位符"/>
          <p:cNvSpPr>
            <a:spLocks noGrp="1"/>
          </p:cNvSpPr>
          <p:nvPr>
            <p:ph type="sldNum" idx="11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0" name="编号占位符"/>
          <p:cNvSpPr>
            <a:spLocks noGrp="1"/>
          </p:cNvSpPr>
          <p:nvPr>
            <p:ph type="sldNum" idx="11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1" name="编号占位符"/>
          <p:cNvSpPr>
            <a:spLocks noGrp="1"/>
          </p:cNvSpPr>
          <p:nvPr>
            <p:ph type="sldNum" idx="11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2" name="编号占位符"/>
          <p:cNvSpPr>
            <a:spLocks noGrp="1"/>
          </p:cNvSpPr>
          <p:nvPr>
            <p:ph type="sldNum" idx="11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3" name="编号占位符"/>
          <p:cNvSpPr>
            <a:spLocks noGrp="1"/>
          </p:cNvSpPr>
          <p:nvPr>
            <p:ph type="sldNum" idx="11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4" name="编号占位符"/>
          <p:cNvSpPr>
            <a:spLocks noGrp="1"/>
          </p:cNvSpPr>
          <p:nvPr>
            <p:ph type="sldNum" idx="11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5" name="编号占位符"/>
          <p:cNvSpPr>
            <a:spLocks noGrp="1"/>
          </p:cNvSpPr>
          <p:nvPr>
            <p:ph type="sldNum" idx="11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6" name="编号占位符"/>
          <p:cNvSpPr>
            <a:spLocks noGrp="1"/>
          </p:cNvSpPr>
          <p:nvPr>
            <p:ph type="sldNum" idx="11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7" name="编号占位符"/>
          <p:cNvSpPr>
            <a:spLocks noGrp="1"/>
          </p:cNvSpPr>
          <p:nvPr>
            <p:ph type="sldNum" idx="11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8" name="编号占位符"/>
          <p:cNvSpPr>
            <a:spLocks noGrp="1"/>
          </p:cNvSpPr>
          <p:nvPr>
            <p:ph type="sldNum" idx="11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9" name="编号占位符"/>
          <p:cNvSpPr>
            <a:spLocks noGrp="1"/>
          </p:cNvSpPr>
          <p:nvPr>
            <p:ph type="sldNum" idx="11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0" name="编号占位符"/>
          <p:cNvSpPr>
            <a:spLocks noGrp="1"/>
          </p:cNvSpPr>
          <p:nvPr>
            <p:ph type="sldNum" idx="11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1" name="编号占位符"/>
          <p:cNvSpPr>
            <a:spLocks noGrp="1"/>
          </p:cNvSpPr>
          <p:nvPr>
            <p:ph type="sldNum" idx="11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2" name="编号占位符"/>
          <p:cNvSpPr>
            <a:spLocks noGrp="1"/>
          </p:cNvSpPr>
          <p:nvPr>
            <p:ph type="sldNum" idx="11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3" name="编号占位符"/>
          <p:cNvSpPr>
            <a:spLocks noGrp="1"/>
          </p:cNvSpPr>
          <p:nvPr>
            <p:ph type="sldNum" idx="11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4" name="编号占位符"/>
          <p:cNvSpPr>
            <a:spLocks noGrp="1"/>
          </p:cNvSpPr>
          <p:nvPr>
            <p:ph type="sldNum" idx="11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5" name="编号占位符"/>
          <p:cNvSpPr>
            <a:spLocks noGrp="1"/>
          </p:cNvSpPr>
          <p:nvPr>
            <p:ph type="sldNum" idx="11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6" name="编号占位符"/>
          <p:cNvSpPr>
            <a:spLocks noGrp="1"/>
          </p:cNvSpPr>
          <p:nvPr>
            <p:ph type="sldNum" idx="11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7" name="编号占位符"/>
          <p:cNvSpPr>
            <a:spLocks noGrp="1"/>
          </p:cNvSpPr>
          <p:nvPr>
            <p:ph type="sldNum" idx="11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8" name="编号占位符"/>
          <p:cNvSpPr>
            <a:spLocks noGrp="1"/>
          </p:cNvSpPr>
          <p:nvPr>
            <p:ph type="sldNum" idx="11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9" name="编号占位符"/>
          <p:cNvSpPr>
            <a:spLocks noGrp="1"/>
          </p:cNvSpPr>
          <p:nvPr>
            <p:ph type="sldNum" idx="11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0" name="编号占位符"/>
          <p:cNvSpPr>
            <a:spLocks noGrp="1"/>
          </p:cNvSpPr>
          <p:nvPr>
            <p:ph type="sldNum" idx="11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1" name="编号占位符"/>
          <p:cNvSpPr>
            <a:spLocks noGrp="1"/>
          </p:cNvSpPr>
          <p:nvPr>
            <p:ph type="sldNum" idx="11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2" name="编号占位符"/>
          <p:cNvSpPr>
            <a:spLocks noGrp="1"/>
          </p:cNvSpPr>
          <p:nvPr>
            <p:ph type="sldNum" idx="11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3" name="编号占位符"/>
          <p:cNvSpPr>
            <a:spLocks noGrp="1"/>
          </p:cNvSpPr>
          <p:nvPr>
            <p:ph type="sldNum" idx="11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4" name="编号占位符"/>
          <p:cNvSpPr>
            <a:spLocks noGrp="1"/>
          </p:cNvSpPr>
          <p:nvPr>
            <p:ph type="sldNum" idx="11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5" name="编号占位符"/>
          <p:cNvSpPr>
            <a:spLocks noGrp="1"/>
          </p:cNvSpPr>
          <p:nvPr>
            <p:ph type="sldNum" idx="11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6" name="编号占位符"/>
          <p:cNvSpPr>
            <a:spLocks noGrp="1"/>
          </p:cNvSpPr>
          <p:nvPr>
            <p:ph type="sldNum" idx="11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7" name="编号占位符"/>
          <p:cNvSpPr>
            <a:spLocks noGrp="1"/>
          </p:cNvSpPr>
          <p:nvPr>
            <p:ph type="sldNum" idx="11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8" name="编号占位符"/>
          <p:cNvSpPr>
            <a:spLocks noGrp="1"/>
          </p:cNvSpPr>
          <p:nvPr>
            <p:ph type="sldNum" idx="11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9" name="编号占位符"/>
          <p:cNvSpPr>
            <a:spLocks noGrp="1"/>
          </p:cNvSpPr>
          <p:nvPr>
            <p:ph type="sldNum" idx="11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0" name="编号占位符"/>
          <p:cNvSpPr>
            <a:spLocks noGrp="1"/>
          </p:cNvSpPr>
          <p:nvPr>
            <p:ph type="sldNum" idx="11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1" name="编号占位符"/>
          <p:cNvSpPr>
            <a:spLocks noGrp="1"/>
          </p:cNvSpPr>
          <p:nvPr>
            <p:ph type="sldNum" idx="11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2" name="编号占位符"/>
          <p:cNvSpPr>
            <a:spLocks noGrp="1"/>
          </p:cNvSpPr>
          <p:nvPr>
            <p:ph type="sldNum" idx="11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3" name="编号占位符"/>
          <p:cNvSpPr>
            <a:spLocks noGrp="1"/>
          </p:cNvSpPr>
          <p:nvPr>
            <p:ph type="sldNum" idx="11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4" name="编号占位符"/>
          <p:cNvSpPr>
            <a:spLocks noGrp="1"/>
          </p:cNvSpPr>
          <p:nvPr>
            <p:ph type="sldNum" idx="11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5" name="编号占位符"/>
          <p:cNvSpPr>
            <a:spLocks noGrp="1"/>
          </p:cNvSpPr>
          <p:nvPr>
            <p:ph type="sldNum" idx="11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6" name="编号占位符"/>
          <p:cNvSpPr>
            <a:spLocks noGrp="1"/>
          </p:cNvSpPr>
          <p:nvPr>
            <p:ph type="sldNum" idx="11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7" name="编号占位符"/>
          <p:cNvSpPr>
            <a:spLocks noGrp="1"/>
          </p:cNvSpPr>
          <p:nvPr>
            <p:ph type="sldNum" idx="11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8" name="编号占位符"/>
          <p:cNvSpPr>
            <a:spLocks noGrp="1"/>
          </p:cNvSpPr>
          <p:nvPr>
            <p:ph type="sldNum" idx="11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9" name="编号占位符"/>
          <p:cNvSpPr>
            <a:spLocks noGrp="1"/>
          </p:cNvSpPr>
          <p:nvPr>
            <p:ph type="sldNum" idx="11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0" name="编号占位符"/>
          <p:cNvSpPr>
            <a:spLocks noGrp="1"/>
          </p:cNvSpPr>
          <p:nvPr>
            <p:ph type="sldNum" idx="12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1" name="编号占位符"/>
          <p:cNvSpPr>
            <a:spLocks noGrp="1"/>
          </p:cNvSpPr>
          <p:nvPr>
            <p:ph type="sldNum" idx="12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2" name="编号占位符"/>
          <p:cNvSpPr>
            <a:spLocks noGrp="1"/>
          </p:cNvSpPr>
          <p:nvPr>
            <p:ph type="sldNum" idx="12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3" name="编号占位符"/>
          <p:cNvSpPr>
            <a:spLocks noGrp="1"/>
          </p:cNvSpPr>
          <p:nvPr>
            <p:ph type="sldNum" idx="12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4" name="编号占位符"/>
          <p:cNvSpPr>
            <a:spLocks noGrp="1"/>
          </p:cNvSpPr>
          <p:nvPr>
            <p:ph type="sldNum" idx="12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5" name="编号占位符"/>
          <p:cNvSpPr>
            <a:spLocks noGrp="1"/>
          </p:cNvSpPr>
          <p:nvPr>
            <p:ph type="sldNum" idx="12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6" name="编号占位符"/>
          <p:cNvSpPr>
            <a:spLocks noGrp="1"/>
          </p:cNvSpPr>
          <p:nvPr>
            <p:ph type="sldNum" idx="12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7" name="编号占位符"/>
          <p:cNvSpPr>
            <a:spLocks noGrp="1"/>
          </p:cNvSpPr>
          <p:nvPr>
            <p:ph type="sldNum" idx="12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8" name="编号占位符"/>
          <p:cNvSpPr>
            <a:spLocks noGrp="1"/>
          </p:cNvSpPr>
          <p:nvPr>
            <p:ph type="sldNum" idx="12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9" name="编号占位符"/>
          <p:cNvSpPr>
            <a:spLocks noGrp="1"/>
          </p:cNvSpPr>
          <p:nvPr>
            <p:ph type="sldNum" idx="12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0" name="编号占位符"/>
          <p:cNvSpPr>
            <a:spLocks noGrp="1"/>
          </p:cNvSpPr>
          <p:nvPr>
            <p:ph type="sldNum" idx="12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1" name="编号占位符"/>
          <p:cNvSpPr>
            <a:spLocks noGrp="1"/>
          </p:cNvSpPr>
          <p:nvPr>
            <p:ph type="sldNum" idx="12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2" name="编号占位符"/>
          <p:cNvSpPr>
            <a:spLocks noGrp="1"/>
          </p:cNvSpPr>
          <p:nvPr>
            <p:ph type="sldNum" idx="12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3" name="编号占位符"/>
          <p:cNvSpPr>
            <a:spLocks noGrp="1"/>
          </p:cNvSpPr>
          <p:nvPr>
            <p:ph type="sldNum" idx="12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4" name="编号占位符"/>
          <p:cNvSpPr>
            <a:spLocks noGrp="1"/>
          </p:cNvSpPr>
          <p:nvPr>
            <p:ph type="sldNum" idx="12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5" name="编号占位符"/>
          <p:cNvSpPr>
            <a:spLocks noGrp="1"/>
          </p:cNvSpPr>
          <p:nvPr>
            <p:ph type="sldNum" idx="12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6" name="编号占位符"/>
          <p:cNvSpPr>
            <a:spLocks noGrp="1"/>
          </p:cNvSpPr>
          <p:nvPr>
            <p:ph type="sldNum" idx="12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7" name="编号占位符"/>
          <p:cNvSpPr>
            <a:spLocks noGrp="1"/>
          </p:cNvSpPr>
          <p:nvPr>
            <p:ph type="sldNum" idx="12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8" name="编号占位符"/>
          <p:cNvSpPr>
            <a:spLocks noGrp="1"/>
          </p:cNvSpPr>
          <p:nvPr>
            <p:ph type="sldNum" idx="12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9" name="编号占位符"/>
          <p:cNvSpPr>
            <a:spLocks noGrp="1"/>
          </p:cNvSpPr>
          <p:nvPr>
            <p:ph type="sldNum" idx="12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0" name="编号占位符"/>
          <p:cNvSpPr>
            <a:spLocks noGrp="1"/>
          </p:cNvSpPr>
          <p:nvPr>
            <p:ph type="sldNum" idx="12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1" name="编号占位符"/>
          <p:cNvSpPr>
            <a:spLocks noGrp="1"/>
          </p:cNvSpPr>
          <p:nvPr>
            <p:ph type="sldNum" idx="12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2" name="编号占位符"/>
          <p:cNvSpPr>
            <a:spLocks noGrp="1"/>
          </p:cNvSpPr>
          <p:nvPr>
            <p:ph type="sldNum" idx="12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3" name="编号占位符"/>
          <p:cNvSpPr>
            <a:spLocks noGrp="1"/>
          </p:cNvSpPr>
          <p:nvPr>
            <p:ph type="sldNum" idx="12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4" name="编号占位符"/>
          <p:cNvSpPr>
            <a:spLocks noGrp="1"/>
          </p:cNvSpPr>
          <p:nvPr>
            <p:ph type="sldNum" idx="12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5" name="编号占位符"/>
          <p:cNvSpPr>
            <a:spLocks noGrp="1"/>
          </p:cNvSpPr>
          <p:nvPr>
            <p:ph type="sldNum" idx="12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6" name="编号占位符"/>
          <p:cNvSpPr>
            <a:spLocks noGrp="1"/>
          </p:cNvSpPr>
          <p:nvPr>
            <p:ph type="sldNum" idx="12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7" name="编号占位符"/>
          <p:cNvSpPr>
            <a:spLocks noGrp="1"/>
          </p:cNvSpPr>
          <p:nvPr>
            <p:ph type="sldNum" idx="12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8" name="编号占位符"/>
          <p:cNvSpPr>
            <a:spLocks noGrp="1"/>
          </p:cNvSpPr>
          <p:nvPr>
            <p:ph type="sldNum" idx="12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9" name="编号占位符"/>
          <p:cNvSpPr>
            <a:spLocks noGrp="1"/>
          </p:cNvSpPr>
          <p:nvPr>
            <p:ph type="sldNum" idx="12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0" name="编号占位符"/>
          <p:cNvSpPr>
            <a:spLocks noGrp="1"/>
          </p:cNvSpPr>
          <p:nvPr>
            <p:ph type="sldNum" idx="12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1" name="编号占位符"/>
          <p:cNvSpPr>
            <a:spLocks noGrp="1"/>
          </p:cNvSpPr>
          <p:nvPr>
            <p:ph type="sldNum" idx="12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2" name="编号占位符"/>
          <p:cNvSpPr>
            <a:spLocks noGrp="1"/>
          </p:cNvSpPr>
          <p:nvPr>
            <p:ph type="sldNum" idx="12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3" name="编号占位符"/>
          <p:cNvSpPr>
            <a:spLocks noGrp="1"/>
          </p:cNvSpPr>
          <p:nvPr>
            <p:ph type="sldNum" idx="12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4" name="编号占位符"/>
          <p:cNvSpPr>
            <a:spLocks noGrp="1"/>
          </p:cNvSpPr>
          <p:nvPr>
            <p:ph type="sldNum" idx="12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5" name="编号占位符"/>
          <p:cNvSpPr>
            <a:spLocks noGrp="1"/>
          </p:cNvSpPr>
          <p:nvPr>
            <p:ph type="sldNum" idx="12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6" name="编号占位符"/>
          <p:cNvSpPr>
            <a:spLocks noGrp="1"/>
          </p:cNvSpPr>
          <p:nvPr>
            <p:ph type="sldNum" idx="12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7" name="编号占位符"/>
          <p:cNvSpPr>
            <a:spLocks noGrp="1"/>
          </p:cNvSpPr>
          <p:nvPr>
            <p:ph type="sldNum" idx="12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8" name="编号占位符"/>
          <p:cNvSpPr>
            <a:spLocks noGrp="1"/>
          </p:cNvSpPr>
          <p:nvPr>
            <p:ph type="sldNum" idx="12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9" name="编号占位符"/>
          <p:cNvSpPr>
            <a:spLocks noGrp="1"/>
          </p:cNvSpPr>
          <p:nvPr>
            <p:ph type="sldNum" idx="12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0" name="编号占位符"/>
          <p:cNvSpPr>
            <a:spLocks noGrp="1"/>
          </p:cNvSpPr>
          <p:nvPr>
            <p:ph type="sldNum" idx="12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1" name="编号占位符"/>
          <p:cNvSpPr>
            <a:spLocks noGrp="1"/>
          </p:cNvSpPr>
          <p:nvPr>
            <p:ph type="sldNum" idx="12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2" name="编号占位符"/>
          <p:cNvSpPr>
            <a:spLocks noGrp="1"/>
          </p:cNvSpPr>
          <p:nvPr>
            <p:ph type="sldNum" idx="12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3" name="编号占位符"/>
          <p:cNvSpPr>
            <a:spLocks noGrp="1"/>
          </p:cNvSpPr>
          <p:nvPr>
            <p:ph type="sldNum" idx="12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4" name="编号占位符"/>
          <p:cNvSpPr>
            <a:spLocks noGrp="1"/>
          </p:cNvSpPr>
          <p:nvPr>
            <p:ph type="sldNum" idx="12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5" name="编号占位符"/>
          <p:cNvSpPr>
            <a:spLocks noGrp="1"/>
          </p:cNvSpPr>
          <p:nvPr>
            <p:ph type="sldNum" idx="12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6" name="编号占位符"/>
          <p:cNvSpPr>
            <a:spLocks noGrp="1"/>
          </p:cNvSpPr>
          <p:nvPr>
            <p:ph type="sldNum" idx="12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7" name="编号占位符"/>
          <p:cNvSpPr>
            <a:spLocks noGrp="1"/>
          </p:cNvSpPr>
          <p:nvPr>
            <p:ph type="sldNum" idx="12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8" name="编号占位符"/>
          <p:cNvSpPr>
            <a:spLocks noGrp="1"/>
          </p:cNvSpPr>
          <p:nvPr>
            <p:ph type="sldNum" idx="12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9" name="编号占位符"/>
          <p:cNvSpPr>
            <a:spLocks noGrp="1"/>
          </p:cNvSpPr>
          <p:nvPr>
            <p:ph type="sldNum" idx="12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0" name="编号占位符"/>
          <p:cNvSpPr>
            <a:spLocks noGrp="1"/>
          </p:cNvSpPr>
          <p:nvPr>
            <p:ph type="sldNum" idx="12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1" name="编号占位符"/>
          <p:cNvSpPr>
            <a:spLocks noGrp="1"/>
          </p:cNvSpPr>
          <p:nvPr>
            <p:ph type="sldNum" idx="12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2" name="编号占位符"/>
          <p:cNvSpPr>
            <a:spLocks noGrp="1"/>
          </p:cNvSpPr>
          <p:nvPr>
            <p:ph type="sldNum" idx="12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3" name="编号占位符"/>
          <p:cNvSpPr>
            <a:spLocks noGrp="1"/>
          </p:cNvSpPr>
          <p:nvPr>
            <p:ph type="sldNum" idx="12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4" name="编号占位符"/>
          <p:cNvSpPr>
            <a:spLocks noGrp="1"/>
          </p:cNvSpPr>
          <p:nvPr>
            <p:ph type="sldNum" idx="12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5" name="编号占位符"/>
          <p:cNvSpPr>
            <a:spLocks noGrp="1"/>
          </p:cNvSpPr>
          <p:nvPr>
            <p:ph type="sldNum" idx="12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6" name="编号占位符"/>
          <p:cNvSpPr>
            <a:spLocks noGrp="1"/>
          </p:cNvSpPr>
          <p:nvPr>
            <p:ph type="sldNum" idx="12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7" name="编号占位符"/>
          <p:cNvSpPr>
            <a:spLocks noGrp="1"/>
          </p:cNvSpPr>
          <p:nvPr>
            <p:ph type="sldNum" idx="12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8" name="编号占位符"/>
          <p:cNvSpPr>
            <a:spLocks noGrp="1"/>
          </p:cNvSpPr>
          <p:nvPr>
            <p:ph type="sldNum" idx="12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9" name="编号占位符"/>
          <p:cNvSpPr>
            <a:spLocks noGrp="1"/>
          </p:cNvSpPr>
          <p:nvPr>
            <p:ph type="sldNum" idx="12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0" name="编号占位符"/>
          <p:cNvSpPr>
            <a:spLocks noGrp="1"/>
          </p:cNvSpPr>
          <p:nvPr>
            <p:ph type="sldNum" idx="12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1" name="编号占位符"/>
          <p:cNvSpPr>
            <a:spLocks noGrp="1"/>
          </p:cNvSpPr>
          <p:nvPr>
            <p:ph type="sldNum" idx="12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2" name="编号占位符"/>
          <p:cNvSpPr>
            <a:spLocks noGrp="1"/>
          </p:cNvSpPr>
          <p:nvPr>
            <p:ph type="sldNum" idx="12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3" name="编号占位符"/>
          <p:cNvSpPr>
            <a:spLocks noGrp="1"/>
          </p:cNvSpPr>
          <p:nvPr>
            <p:ph type="sldNum" idx="12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4" name="编号占位符"/>
          <p:cNvSpPr>
            <a:spLocks noGrp="1"/>
          </p:cNvSpPr>
          <p:nvPr>
            <p:ph type="sldNum" idx="12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5" name="编号占位符"/>
          <p:cNvSpPr>
            <a:spLocks noGrp="1"/>
          </p:cNvSpPr>
          <p:nvPr>
            <p:ph type="sldNum" idx="12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6" name="编号占位符"/>
          <p:cNvSpPr>
            <a:spLocks noGrp="1"/>
          </p:cNvSpPr>
          <p:nvPr>
            <p:ph type="sldNum" idx="12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7" name="编号占位符"/>
          <p:cNvSpPr>
            <a:spLocks noGrp="1"/>
          </p:cNvSpPr>
          <p:nvPr>
            <p:ph type="sldNum" idx="12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8" name="编号占位符"/>
          <p:cNvSpPr>
            <a:spLocks noGrp="1"/>
          </p:cNvSpPr>
          <p:nvPr>
            <p:ph type="sldNum" idx="12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9" name="编号占位符"/>
          <p:cNvSpPr>
            <a:spLocks noGrp="1"/>
          </p:cNvSpPr>
          <p:nvPr>
            <p:ph type="sldNum" idx="12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0" name="编号占位符"/>
          <p:cNvSpPr>
            <a:spLocks noGrp="1"/>
          </p:cNvSpPr>
          <p:nvPr>
            <p:ph type="sldNum" idx="12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1" name="编号占位符"/>
          <p:cNvSpPr>
            <a:spLocks noGrp="1"/>
          </p:cNvSpPr>
          <p:nvPr>
            <p:ph type="sldNum" idx="12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2" name="编号占位符"/>
          <p:cNvSpPr>
            <a:spLocks noGrp="1"/>
          </p:cNvSpPr>
          <p:nvPr>
            <p:ph type="sldNum" idx="12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3" name="编号占位符"/>
          <p:cNvSpPr>
            <a:spLocks noGrp="1"/>
          </p:cNvSpPr>
          <p:nvPr>
            <p:ph type="sldNum" idx="12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4" name="编号占位符"/>
          <p:cNvSpPr>
            <a:spLocks noGrp="1"/>
          </p:cNvSpPr>
          <p:nvPr>
            <p:ph type="sldNum" idx="12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5" name="编号占位符"/>
          <p:cNvSpPr>
            <a:spLocks noGrp="1"/>
          </p:cNvSpPr>
          <p:nvPr>
            <p:ph type="sldNum" idx="12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6" name="编号占位符"/>
          <p:cNvSpPr>
            <a:spLocks noGrp="1"/>
          </p:cNvSpPr>
          <p:nvPr>
            <p:ph type="sldNum" idx="12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7" name="编号占位符"/>
          <p:cNvSpPr>
            <a:spLocks noGrp="1"/>
          </p:cNvSpPr>
          <p:nvPr>
            <p:ph type="sldNum" idx="12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8" name="编号占位符"/>
          <p:cNvSpPr>
            <a:spLocks noGrp="1"/>
          </p:cNvSpPr>
          <p:nvPr>
            <p:ph type="sldNum" idx="12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9" name="编号占位符"/>
          <p:cNvSpPr>
            <a:spLocks noGrp="1"/>
          </p:cNvSpPr>
          <p:nvPr>
            <p:ph type="sldNum" idx="12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0" name="编号占位符"/>
          <p:cNvSpPr>
            <a:spLocks noGrp="1"/>
          </p:cNvSpPr>
          <p:nvPr>
            <p:ph type="sldNum" idx="12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1" name="编号占位符"/>
          <p:cNvSpPr>
            <a:spLocks noGrp="1"/>
          </p:cNvSpPr>
          <p:nvPr>
            <p:ph type="sldNum" idx="12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2" name="编号占位符"/>
          <p:cNvSpPr>
            <a:spLocks noGrp="1"/>
          </p:cNvSpPr>
          <p:nvPr>
            <p:ph type="sldNum" idx="12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3" name="编号占位符"/>
          <p:cNvSpPr>
            <a:spLocks noGrp="1"/>
          </p:cNvSpPr>
          <p:nvPr>
            <p:ph type="sldNum" idx="12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4" name="编号占位符"/>
          <p:cNvSpPr>
            <a:spLocks noGrp="1"/>
          </p:cNvSpPr>
          <p:nvPr>
            <p:ph type="sldNum" idx="12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5" name="编号占位符"/>
          <p:cNvSpPr>
            <a:spLocks noGrp="1"/>
          </p:cNvSpPr>
          <p:nvPr>
            <p:ph type="sldNum" idx="12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6" name="编号占位符"/>
          <p:cNvSpPr>
            <a:spLocks noGrp="1"/>
          </p:cNvSpPr>
          <p:nvPr>
            <p:ph type="sldNum" idx="12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7" name="编号占位符"/>
          <p:cNvSpPr>
            <a:spLocks noGrp="1"/>
          </p:cNvSpPr>
          <p:nvPr>
            <p:ph type="sldNum" idx="12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8" name="编号占位符"/>
          <p:cNvSpPr>
            <a:spLocks noGrp="1"/>
          </p:cNvSpPr>
          <p:nvPr>
            <p:ph type="sldNum" idx="12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9" name="编号占位符"/>
          <p:cNvSpPr>
            <a:spLocks noGrp="1"/>
          </p:cNvSpPr>
          <p:nvPr>
            <p:ph type="sldNum" idx="12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0" name="编号占位符"/>
          <p:cNvSpPr>
            <a:spLocks noGrp="1"/>
          </p:cNvSpPr>
          <p:nvPr>
            <p:ph type="sldNum" idx="12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1" name="编号占位符"/>
          <p:cNvSpPr>
            <a:spLocks noGrp="1"/>
          </p:cNvSpPr>
          <p:nvPr>
            <p:ph type="sldNum" idx="12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2" name="编号占位符"/>
          <p:cNvSpPr>
            <a:spLocks noGrp="1"/>
          </p:cNvSpPr>
          <p:nvPr>
            <p:ph type="sldNum" idx="12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3" name="编号占位符"/>
          <p:cNvSpPr>
            <a:spLocks noGrp="1"/>
          </p:cNvSpPr>
          <p:nvPr>
            <p:ph type="sldNum" idx="12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4" name="编号占位符"/>
          <p:cNvSpPr>
            <a:spLocks noGrp="1"/>
          </p:cNvSpPr>
          <p:nvPr>
            <p:ph type="sldNum" idx="12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5" name="编号占位符"/>
          <p:cNvSpPr>
            <a:spLocks noGrp="1"/>
          </p:cNvSpPr>
          <p:nvPr>
            <p:ph type="sldNum" idx="12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6" name="编号占位符"/>
          <p:cNvSpPr>
            <a:spLocks noGrp="1"/>
          </p:cNvSpPr>
          <p:nvPr>
            <p:ph type="sldNum" idx="12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7" name="编号占位符"/>
          <p:cNvSpPr>
            <a:spLocks noGrp="1"/>
          </p:cNvSpPr>
          <p:nvPr>
            <p:ph type="sldNum" idx="12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8" name="编号占位符"/>
          <p:cNvSpPr>
            <a:spLocks noGrp="1"/>
          </p:cNvSpPr>
          <p:nvPr>
            <p:ph type="sldNum" idx="12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9" name="编号占位符"/>
          <p:cNvSpPr>
            <a:spLocks noGrp="1"/>
          </p:cNvSpPr>
          <p:nvPr>
            <p:ph type="sldNum" idx="12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0" name="编号占位符"/>
          <p:cNvSpPr>
            <a:spLocks noGrp="1"/>
          </p:cNvSpPr>
          <p:nvPr>
            <p:ph type="sldNum" idx="13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1" name="编号占位符"/>
          <p:cNvSpPr>
            <a:spLocks noGrp="1"/>
          </p:cNvSpPr>
          <p:nvPr>
            <p:ph type="sldNum" idx="13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2" name="编号占位符"/>
          <p:cNvSpPr>
            <a:spLocks noGrp="1"/>
          </p:cNvSpPr>
          <p:nvPr>
            <p:ph type="sldNum" idx="13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3" name="编号占位符"/>
          <p:cNvSpPr>
            <a:spLocks noGrp="1"/>
          </p:cNvSpPr>
          <p:nvPr>
            <p:ph type="sldNum" idx="13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4" name="编号占位符"/>
          <p:cNvSpPr>
            <a:spLocks noGrp="1"/>
          </p:cNvSpPr>
          <p:nvPr>
            <p:ph type="sldNum" idx="13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5" name="编号占位符"/>
          <p:cNvSpPr>
            <a:spLocks noGrp="1"/>
          </p:cNvSpPr>
          <p:nvPr>
            <p:ph type="sldNum" idx="13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6" name="编号占位符"/>
          <p:cNvSpPr>
            <a:spLocks noGrp="1"/>
          </p:cNvSpPr>
          <p:nvPr>
            <p:ph type="sldNum" idx="13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7" name="编号占位符"/>
          <p:cNvSpPr>
            <a:spLocks noGrp="1"/>
          </p:cNvSpPr>
          <p:nvPr>
            <p:ph type="sldNum" idx="13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8" name="编号占位符"/>
          <p:cNvSpPr>
            <a:spLocks noGrp="1"/>
          </p:cNvSpPr>
          <p:nvPr>
            <p:ph type="sldNum" idx="13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9" name="编号占位符"/>
          <p:cNvSpPr>
            <a:spLocks noGrp="1"/>
          </p:cNvSpPr>
          <p:nvPr>
            <p:ph type="sldNum" idx="13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0" name="编号占位符"/>
          <p:cNvSpPr>
            <a:spLocks noGrp="1"/>
          </p:cNvSpPr>
          <p:nvPr>
            <p:ph type="sldNum" idx="13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1" name="编号占位符"/>
          <p:cNvSpPr>
            <a:spLocks noGrp="1"/>
          </p:cNvSpPr>
          <p:nvPr>
            <p:ph type="sldNum" idx="13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2" name="编号占位符"/>
          <p:cNvSpPr>
            <a:spLocks noGrp="1"/>
          </p:cNvSpPr>
          <p:nvPr>
            <p:ph type="sldNum" idx="13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3" name="编号占位符"/>
          <p:cNvSpPr>
            <a:spLocks noGrp="1"/>
          </p:cNvSpPr>
          <p:nvPr>
            <p:ph type="sldNum" idx="13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4" name="编号占位符"/>
          <p:cNvSpPr>
            <a:spLocks noGrp="1"/>
          </p:cNvSpPr>
          <p:nvPr>
            <p:ph type="sldNum" idx="13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5" name="编号占位符"/>
          <p:cNvSpPr>
            <a:spLocks noGrp="1"/>
          </p:cNvSpPr>
          <p:nvPr>
            <p:ph type="sldNum" idx="13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6" name="编号占位符"/>
          <p:cNvSpPr>
            <a:spLocks noGrp="1"/>
          </p:cNvSpPr>
          <p:nvPr>
            <p:ph type="sldNum" idx="13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7" name="编号占位符"/>
          <p:cNvSpPr>
            <a:spLocks noGrp="1"/>
          </p:cNvSpPr>
          <p:nvPr>
            <p:ph type="sldNum" idx="13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8" name="编号占位符"/>
          <p:cNvSpPr>
            <a:spLocks noGrp="1"/>
          </p:cNvSpPr>
          <p:nvPr>
            <p:ph type="sldNum" idx="13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9" name="编号占位符"/>
          <p:cNvSpPr>
            <a:spLocks noGrp="1"/>
          </p:cNvSpPr>
          <p:nvPr>
            <p:ph type="sldNum" idx="13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0" name="编号占位符"/>
          <p:cNvSpPr>
            <a:spLocks noGrp="1"/>
          </p:cNvSpPr>
          <p:nvPr>
            <p:ph type="sldNum" idx="13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1" name="编号占位符"/>
          <p:cNvSpPr>
            <a:spLocks noGrp="1"/>
          </p:cNvSpPr>
          <p:nvPr>
            <p:ph type="sldNum" idx="13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2" name="编号占位符"/>
          <p:cNvSpPr>
            <a:spLocks noGrp="1"/>
          </p:cNvSpPr>
          <p:nvPr>
            <p:ph type="sldNum" idx="13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3" name="编号占位符"/>
          <p:cNvSpPr>
            <a:spLocks noGrp="1"/>
          </p:cNvSpPr>
          <p:nvPr>
            <p:ph type="sldNum" idx="13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4" name="编号占位符"/>
          <p:cNvSpPr>
            <a:spLocks noGrp="1"/>
          </p:cNvSpPr>
          <p:nvPr>
            <p:ph type="sldNum" idx="13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5" name="编号占位符"/>
          <p:cNvSpPr>
            <a:spLocks noGrp="1"/>
          </p:cNvSpPr>
          <p:nvPr>
            <p:ph type="sldNum" idx="13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6" name="编号占位符"/>
          <p:cNvSpPr>
            <a:spLocks noGrp="1"/>
          </p:cNvSpPr>
          <p:nvPr>
            <p:ph type="sldNum" idx="13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7" name="编号占位符"/>
          <p:cNvSpPr>
            <a:spLocks noGrp="1"/>
          </p:cNvSpPr>
          <p:nvPr>
            <p:ph type="sldNum" idx="13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8" name="编号占位符"/>
          <p:cNvSpPr>
            <a:spLocks noGrp="1"/>
          </p:cNvSpPr>
          <p:nvPr>
            <p:ph type="sldNum" idx="13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9" name="编号占位符"/>
          <p:cNvSpPr>
            <a:spLocks noGrp="1"/>
          </p:cNvSpPr>
          <p:nvPr>
            <p:ph type="sldNum" idx="13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0" name="编号占位符"/>
          <p:cNvSpPr>
            <a:spLocks noGrp="1"/>
          </p:cNvSpPr>
          <p:nvPr>
            <p:ph type="sldNum" idx="13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1" name="编号占位符"/>
          <p:cNvSpPr>
            <a:spLocks noGrp="1"/>
          </p:cNvSpPr>
          <p:nvPr>
            <p:ph type="sldNum" idx="13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2" name="编号占位符"/>
          <p:cNvSpPr>
            <a:spLocks noGrp="1"/>
          </p:cNvSpPr>
          <p:nvPr>
            <p:ph type="sldNum" idx="13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3" name="编号占位符"/>
          <p:cNvSpPr>
            <a:spLocks noGrp="1"/>
          </p:cNvSpPr>
          <p:nvPr>
            <p:ph type="sldNum" idx="13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4" name="编号占位符"/>
          <p:cNvSpPr>
            <a:spLocks noGrp="1"/>
          </p:cNvSpPr>
          <p:nvPr>
            <p:ph type="sldNum" idx="13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5" name="编号占位符"/>
          <p:cNvSpPr>
            <a:spLocks noGrp="1"/>
          </p:cNvSpPr>
          <p:nvPr>
            <p:ph type="sldNum" idx="13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6" name="编号占位符"/>
          <p:cNvSpPr>
            <a:spLocks noGrp="1"/>
          </p:cNvSpPr>
          <p:nvPr>
            <p:ph type="sldNum" idx="13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7" name="编号占位符"/>
          <p:cNvSpPr>
            <a:spLocks noGrp="1"/>
          </p:cNvSpPr>
          <p:nvPr>
            <p:ph type="sldNum" idx="13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8" name="编号占位符"/>
          <p:cNvSpPr>
            <a:spLocks noGrp="1"/>
          </p:cNvSpPr>
          <p:nvPr>
            <p:ph type="sldNum" idx="13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9" name="编号占位符"/>
          <p:cNvSpPr>
            <a:spLocks noGrp="1"/>
          </p:cNvSpPr>
          <p:nvPr>
            <p:ph type="sldNum" idx="13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0" name="编号占位符"/>
          <p:cNvSpPr>
            <a:spLocks noGrp="1"/>
          </p:cNvSpPr>
          <p:nvPr>
            <p:ph type="sldNum" idx="13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1" name="编号占位符"/>
          <p:cNvSpPr>
            <a:spLocks noGrp="1"/>
          </p:cNvSpPr>
          <p:nvPr>
            <p:ph type="sldNum" idx="13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2" name="编号占位符"/>
          <p:cNvSpPr>
            <a:spLocks noGrp="1"/>
          </p:cNvSpPr>
          <p:nvPr>
            <p:ph type="sldNum" idx="13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3" name="编号占位符"/>
          <p:cNvSpPr>
            <a:spLocks noGrp="1"/>
          </p:cNvSpPr>
          <p:nvPr>
            <p:ph type="sldNum" idx="13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4" name="编号占位符"/>
          <p:cNvSpPr>
            <a:spLocks noGrp="1"/>
          </p:cNvSpPr>
          <p:nvPr>
            <p:ph type="sldNum" idx="13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5" name="编号占位符"/>
          <p:cNvSpPr>
            <a:spLocks noGrp="1"/>
          </p:cNvSpPr>
          <p:nvPr>
            <p:ph type="sldNum" idx="13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6" name="编号占位符"/>
          <p:cNvSpPr>
            <a:spLocks noGrp="1"/>
          </p:cNvSpPr>
          <p:nvPr>
            <p:ph type="sldNum" idx="13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7" name="编号占位符"/>
          <p:cNvSpPr>
            <a:spLocks noGrp="1"/>
          </p:cNvSpPr>
          <p:nvPr>
            <p:ph type="sldNum" idx="13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8" name="编号占位符"/>
          <p:cNvSpPr>
            <a:spLocks noGrp="1"/>
          </p:cNvSpPr>
          <p:nvPr>
            <p:ph type="sldNum" idx="13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9" name="编号占位符"/>
          <p:cNvSpPr>
            <a:spLocks noGrp="1"/>
          </p:cNvSpPr>
          <p:nvPr>
            <p:ph type="sldNum" idx="13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0" name="编号占位符"/>
          <p:cNvSpPr>
            <a:spLocks noGrp="1"/>
          </p:cNvSpPr>
          <p:nvPr>
            <p:ph type="sldNum" idx="13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1" name="编号占位符"/>
          <p:cNvSpPr>
            <a:spLocks noGrp="1"/>
          </p:cNvSpPr>
          <p:nvPr>
            <p:ph type="sldNum" idx="13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2" name="编号占位符"/>
          <p:cNvSpPr>
            <a:spLocks noGrp="1"/>
          </p:cNvSpPr>
          <p:nvPr>
            <p:ph type="sldNum" idx="13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3" name="编号占位符"/>
          <p:cNvSpPr>
            <a:spLocks noGrp="1"/>
          </p:cNvSpPr>
          <p:nvPr>
            <p:ph type="sldNum" idx="13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4" name="编号占位符"/>
          <p:cNvSpPr>
            <a:spLocks noGrp="1"/>
          </p:cNvSpPr>
          <p:nvPr>
            <p:ph type="sldNum" idx="13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5" name="编号占位符"/>
          <p:cNvSpPr>
            <a:spLocks noGrp="1"/>
          </p:cNvSpPr>
          <p:nvPr>
            <p:ph type="sldNum" idx="13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6" name="编号占位符"/>
          <p:cNvSpPr>
            <a:spLocks noGrp="1"/>
          </p:cNvSpPr>
          <p:nvPr>
            <p:ph type="sldNum" idx="13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7" name="编号占位符"/>
          <p:cNvSpPr>
            <a:spLocks noGrp="1"/>
          </p:cNvSpPr>
          <p:nvPr>
            <p:ph type="sldNum" idx="13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8" name="编号占位符"/>
          <p:cNvSpPr>
            <a:spLocks noGrp="1"/>
          </p:cNvSpPr>
          <p:nvPr>
            <p:ph type="sldNum" idx="13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9" name="编号占位符"/>
          <p:cNvSpPr>
            <a:spLocks noGrp="1"/>
          </p:cNvSpPr>
          <p:nvPr>
            <p:ph type="sldNum" idx="13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0" name="编号占位符"/>
          <p:cNvSpPr>
            <a:spLocks noGrp="1"/>
          </p:cNvSpPr>
          <p:nvPr>
            <p:ph type="sldNum" idx="13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1" name="编号占位符"/>
          <p:cNvSpPr>
            <a:spLocks noGrp="1"/>
          </p:cNvSpPr>
          <p:nvPr>
            <p:ph type="sldNum" idx="13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2" name="编号占位符"/>
          <p:cNvSpPr>
            <a:spLocks noGrp="1"/>
          </p:cNvSpPr>
          <p:nvPr>
            <p:ph type="sldNum" idx="13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3" name="编号占位符"/>
          <p:cNvSpPr>
            <a:spLocks noGrp="1"/>
          </p:cNvSpPr>
          <p:nvPr>
            <p:ph type="sldNum" idx="13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4" name="编号占位符"/>
          <p:cNvSpPr>
            <a:spLocks noGrp="1"/>
          </p:cNvSpPr>
          <p:nvPr>
            <p:ph type="sldNum" idx="13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5" name="编号占位符"/>
          <p:cNvSpPr>
            <a:spLocks noGrp="1"/>
          </p:cNvSpPr>
          <p:nvPr>
            <p:ph type="sldNum" idx="13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6" name="编号占位符"/>
          <p:cNvSpPr>
            <a:spLocks noGrp="1"/>
          </p:cNvSpPr>
          <p:nvPr>
            <p:ph type="sldNum" idx="13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7" name="编号占位符"/>
          <p:cNvSpPr>
            <a:spLocks noGrp="1"/>
          </p:cNvSpPr>
          <p:nvPr>
            <p:ph type="sldNum" idx="13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8" name="编号占位符"/>
          <p:cNvSpPr>
            <a:spLocks noGrp="1"/>
          </p:cNvSpPr>
          <p:nvPr>
            <p:ph type="sldNum" idx="13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9" name="编号占位符"/>
          <p:cNvSpPr>
            <a:spLocks noGrp="1"/>
          </p:cNvSpPr>
          <p:nvPr>
            <p:ph type="sldNum" idx="13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0" name="编号占位符"/>
          <p:cNvSpPr>
            <a:spLocks noGrp="1"/>
          </p:cNvSpPr>
          <p:nvPr>
            <p:ph type="sldNum" idx="13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1" name="编号占位符"/>
          <p:cNvSpPr>
            <a:spLocks noGrp="1"/>
          </p:cNvSpPr>
          <p:nvPr>
            <p:ph type="sldNum" idx="13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2" name="编号占位符"/>
          <p:cNvSpPr>
            <a:spLocks noGrp="1"/>
          </p:cNvSpPr>
          <p:nvPr>
            <p:ph type="sldNum" idx="13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3" name="编号占位符"/>
          <p:cNvSpPr>
            <a:spLocks noGrp="1"/>
          </p:cNvSpPr>
          <p:nvPr>
            <p:ph type="sldNum" idx="13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4" name="编号占位符"/>
          <p:cNvSpPr>
            <a:spLocks noGrp="1"/>
          </p:cNvSpPr>
          <p:nvPr>
            <p:ph type="sldNum" idx="13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5" name="编号占位符"/>
          <p:cNvSpPr>
            <a:spLocks noGrp="1"/>
          </p:cNvSpPr>
          <p:nvPr>
            <p:ph type="sldNum" idx="13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6" name="编号占位符"/>
          <p:cNvSpPr>
            <a:spLocks noGrp="1"/>
          </p:cNvSpPr>
          <p:nvPr>
            <p:ph type="sldNum" idx="13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7" name="编号占位符"/>
          <p:cNvSpPr>
            <a:spLocks noGrp="1"/>
          </p:cNvSpPr>
          <p:nvPr>
            <p:ph type="sldNum" idx="13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8" name="编号占位符"/>
          <p:cNvSpPr>
            <a:spLocks noGrp="1"/>
          </p:cNvSpPr>
          <p:nvPr>
            <p:ph type="sldNum" idx="13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9" name="编号占位符"/>
          <p:cNvSpPr>
            <a:spLocks noGrp="1"/>
          </p:cNvSpPr>
          <p:nvPr>
            <p:ph type="sldNum" idx="13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0" name="编号占位符"/>
          <p:cNvSpPr>
            <a:spLocks noGrp="1"/>
          </p:cNvSpPr>
          <p:nvPr>
            <p:ph type="sldNum" idx="13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1" name="编号占位符"/>
          <p:cNvSpPr>
            <a:spLocks noGrp="1"/>
          </p:cNvSpPr>
          <p:nvPr>
            <p:ph type="sldNum" idx="13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2" name="编号占位符"/>
          <p:cNvSpPr>
            <a:spLocks noGrp="1"/>
          </p:cNvSpPr>
          <p:nvPr>
            <p:ph type="sldNum" idx="13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3" name="编号占位符"/>
          <p:cNvSpPr>
            <a:spLocks noGrp="1"/>
          </p:cNvSpPr>
          <p:nvPr>
            <p:ph type="sldNum" idx="13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4" name="编号占位符"/>
          <p:cNvSpPr>
            <a:spLocks noGrp="1"/>
          </p:cNvSpPr>
          <p:nvPr>
            <p:ph type="sldNum" idx="13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5" name="编号占位符"/>
          <p:cNvSpPr>
            <a:spLocks noGrp="1"/>
          </p:cNvSpPr>
          <p:nvPr>
            <p:ph type="sldNum" idx="13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6" name="编号占位符"/>
          <p:cNvSpPr>
            <a:spLocks noGrp="1"/>
          </p:cNvSpPr>
          <p:nvPr>
            <p:ph type="sldNum" idx="13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7" name="编号占位符"/>
          <p:cNvSpPr>
            <a:spLocks noGrp="1"/>
          </p:cNvSpPr>
          <p:nvPr>
            <p:ph type="sldNum" idx="13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8" name="编号占位符"/>
          <p:cNvSpPr>
            <a:spLocks noGrp="1"/>
          </p:cNvSpPr>
          <p:nvPr>
            <p:ph type="sldNum" idx="13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9" name="编号占位符"/>
          <p:cNvSpPr>
            <a:spLocks noGrp="1"/>
          </p:cNvSpPr>
          <p:nvPr>
            <p:ph type="sldNum" idx="13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0" name="编号占位符"/>
          <p:cNvSpPr>
            <a:spLocks noGrp="1"/>
          </p:cNvSpPr>
          <p:nvPr>
            <p:ph type="sldNum" idx="13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1" name="编号占位符"/>
          <p:cNvSpPr>
            <a:spLocks noGrp="1"/>
          </p:cNvSpPr>
          <p:nvPr>
            <p:ph type="sldNum" idx="13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2" name="编号占位符"/>
          <p:cNvSpPr>
            <a:spLocks noGrp="1"/>
          </p:cNvSpPr>
          <p:nvPr>
            <p:ph type="sldNum" idx="13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3" name="编号占位符"/>
          <p:cNvSpPr>
            <a:spLocks noGrp="1"/>
          </p:cNvSpPr>
          <p:nvPr>
            <p:ph type="sldNum" idx="13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4" name="编号占位符"/>
          <p:cNvSpPr>
            <a:spLocks noGrp="1"/>
          </p:cNvSpPr>
          <p:nvPr>
            <p:ph type="sldNum" idx="13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5" name="编号占位符"/>
          <p:cNvSpPr>
            <a:spLocks noGrp="1"/>
          </p:cNvSpPr>
          <p:nvPr>
            <p:ph type="sldNum" idx="13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6" name="编号占位符"/>
          <p:cNvSpPr>
            <a:spLocks noGrp="1"/>
          </p:cNvSpPr>
          <p:nvPr>
            <p:ph type="sldNum" idx="13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7" name="编号占位符"/>
          <p:cNvSpPr>
            <a:spLocks noGrp="1"/>
          </p:cNvSpPr>
          <p:nvPr>
            <p:ph type="sldNum" idx="13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8" name="编号占位符"/>
          <p:cNvSpPr>
            <a:spLocks noGrp="1"/>
          </p:cNvSpPr>
          <p:nvPr>
            <p:ph type="sldNum" idx="13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9" name="编号占位符"/>
          <p:cNvSpPr>
            <a:spLocks noGrp="1"/>
          </p:cNvSpPr>
          <p:nvPr>
            <p:ph type="sldNum" idx="13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0" name="编号占位符"/>
          <p:cNvSpPr>
            <a:spLocks noGrp="1"/>
          </p:cNvSpPr>
          <p:nvPr>
            <p:ph type="sldNum" idx="14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1" name="编号占位符"/>
          <p:cNvSpPr>
            <a:spLocks noGrp="1"/>
          </p:cNvSpPr>
          <p:nvPr>
            <p:ph type="sldNum" idx="14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2" name="编号占位符"/>
          <p:cNvSpPr>
            <a:spLocks noGrp="1"/>
          </p:cNvSpPr>
          <p:nvPr>
            <p:ph type="sldNum" idx="14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3" name="编号占位符"/>
          <p:cNvSpPr>
            <a:spLocks noGrp="1"/>
          </p:cNvSpPr>
          <p:nvPr>
            <p:ph type="sldNum" idx="14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4" name="编号占位符"/>
          <p:cNvSpPr>
            <a:spLocks noGrp="1"/>
          </p:cNvSpPr>
          <p:nvPr>
            <p:ph type="sldNum" idx="14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5" name="编号占位符"/>
          <p:cNvSpPr>
            <a:spLocks noGrp="1"/>
          </p:cNvSpPr>
          <p:nvPr>
            <p:ph type="sldNum" idx="14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6" name="编号占位符"/>
          <p:cNvSpPr>
            <a:spLocks noGrp="1"/>
          </p:cNvSpPr>
          <p:nvPr>
            <p:ph type="sldNum" idx="14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7" name="编号占位符"/>
          <p:cNvSpPr>
            <a:spLocks noGrp="1"/>
          </p:cNvSpPr>
          <p:nvPr>
            <p:ph type="sldNum" idx="14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8" name="编号占位符"/>
          <p:cNvSpPr>
            <a:spLocks noGrp="1"/>
          </p:cNvSpPr>
          <p:nvPr>
            <p:ph type="sldNum" idx="14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9" name="编号占位符"/>
          <p:cNvSpPr>
            <a:spLocks noGrp="1"/>
          </p:cNvSpPr>
          <p:nvPr>
            <p:ph type="sldNum" idx="14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0" name="编号占位符"/>
          <p:cNvSpPr>
            <a:spLocks noGrp="1"/>
          </p:cNvSpPr>
          <p:nvPr>
            <p:ph type="sldNum" idx="14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1" name="编号占位符"/>
          <p:cNvSpPr>
            <a:spLocks noGrp="1"/>
          </p:cNvSpPr>
          <p:nvPr>
            <p:ph type="sldNum" idx="14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2" name="编号占位符"/>
          <p:cNvSpPr>
            <a:spLocks noGrp="1"/>
          </p:cNvSpPr>
          <p:nvPr>
            <p:ph type="sldNum" idx="14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3" name="编号占位符"/>
          <p:cNvSpPr>
            <a:spLocks noGrp="1"/>
          </p:cNvSpPr>
          <p:nvPr>
            <p:ph type="sldNum" idx="14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4" name="编号占位符"/>
          <p:cNvSpPr>
            <a:spLocks noGrp="1"/>
          </p:cNvSpPr>
          <p:nvPr>
            <p:ph type="sldNum" idx="14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5" name="编号占位符"/>
          <p:cNvSpPr>
            <a:spLocks noGrp="1"/>
          </p:cNvSpPr>
          <p:nvPr>
            <p:ph type="sldNum" idx="14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6" name="编号占位符"/>
          <p:cNvSpPr>
            <a:spLocks noGrp="1"/>
          </p:cNvSpPr>
          <p:nvPr>
            <p:ph type="sldNum" idx="14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7" name="编号占位符"/>
          <p:cNvSpPr>
            <a:spLocks noGrp="1"/>
          </p:cNvSpPr>
          <p:nvPr>
            <p:ph type="sldNum" idx="14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8" name="编号占位符"/>
          <p:cNvSpPr>
            <a:spLocks noGrp="1"/>
          </p:cNvSpPr>
          <p:nvPr>
            <p:ph type="sldNum" idx="14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9" name="编号占位符"/>
          <p:cNvSpPr>
            <a:spLocks noGrp="1"/>
          </p:cNvSpPr>
          <p:nvPr>
            <p:ph type="sldNum" idx="14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0" name="编号占位符"/>
          <p:cNvSpPr>
            <a:spLocks noGrp="1"/>
          </p:cNvSpPr>
          <p:nvPr>
            <p:ph type="sldNum" idx="14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1" name="编号占位符"/>
          <p:cNvSpPr>
            <a:spLocks noGrp="1"/>
          </p:cNvSpPr>
          <p:nvPr>
            <p:ph type="sldNum" idx="14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2" name="编号占位符"/>
          <p:cNvSpPr>
            <a:spLocks noGrp="1"/>
          </p:cNvSpPr>
          <p:nvPr>
            <p:ph type="sldNum" idx="14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3" name="编号占位符"/>
          <p:cNvSpPr>
            <a:spLocks noGrp="1"/>
          </p:cNvSpPr>
          <p:nvPr>
            <p:ph type="sldNum" idx="14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4" name="编号占位符"/>
          <p:cNvSpPr>
            <a:spLocks noGrp="1"/>
          </p:cNvSpPr>
          <p:nvPr>
            <p:ph type="sldNum" idx="14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5" name="编号占位符"/>
          <p:cNvSpPr>
            <a:spLocks noGrp="1"/>
          </p:cNvSpPr>
          <p:nvPr>
            <p:ph type="sldNum" idx="14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6" name="编号占位符"/>
          <p:cNvSpPr>
            <a:spLocks noGrp="1"/>
          </p:cNvSpPr>
          <p:nvPr>
            <p:ph type="sldNum" idx="14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7" name="编号占位符"/>
          <p:cNvSpPr>
            <a:spLocks noGrp="1"/>
          </p:cNvSpPr>
          <p:nvPr>
            <p:ph type="sldNum" idx="14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8" name="编号占位符"/>
          <p:cNvSpPr>
            <a:spLocks noGrp="1"/>
          </p:cNvSpPr>
          <p:nvPr>
            <p:ph type="sldNum" idx="14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9" name="编号占位符"/>
          <p:cNvSpPr>
            <a:spLocks noGrp="1"/>
          </p:cNvSpPr>
          <p:nvPr>
            <p:ph type="sldNum" idx="14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0" name="编号占位符"/>
          <p:cNvSpPr>
            <a:spLocks noGrp="1"/>
          </p:cNvSpPr>
          <p:nvPr>
            <p:ph type="sldNum" idx="14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1" name="编号占位符"/>
          <p:cNvSpPr>
            <a:spLocks noGrp="1"/>
          </p:cNvSpPr>
          <p:nvPr>
            <p:ph type="sldNum" idx="14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2" name="编号占位符"/>
          <p:cNvSpPr>
            <a:spLocks noGrp="1"/>
          </p:cNvSpPr>
          <p:nvPr>
            <p:ph type="sldNum" idx="14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3" name="编号占位符"/>
          <p:cNvSpPr>
            <a:spLocks noGrp="1"/>
          </p:cNvSpPr>
          <p:nvPr>
            <p:ph type="sldNum" idx="14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4" name="编号占位符"/>
          <p:cNvSpPr>
            <a:spLocks noGrp="1"/>
          </p:cNvSpPr>
          <p:nvPr>
            <p:ph type="sldNum" idx="14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5" name="编号占位符"/>
          <p:cNvSpPr>
            <a:spLocks noGrp="1"/>
          </p:cNvSpPr>
          <p:nvPr>
            <p:ph type="sldNum" idx="14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6" name="编号占位符"/>
          <p:cNvSpPr>
            <a:spLocks noGrp="1"/>
          </p:cNvSpPr>
          <p:nvPr>
            <p:ph type="sldNum" idx="14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7" name="编号占位符"/>
          <p:cNvSpPr>
            <a:spLocks noGrp="1"/>
          </p:cNvSpPr>
          <p:nvPr>
            <p:ph type="sldNum" idx="14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8" name="编号占位符"/>
          <p:cNvSpPr>
            <a:spLocks noGrp="1"/>
          </p:cNvSpPr>
          <p:nvPr>
            <p:ph type="sldNum" idx="14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9" name="编号占位符"/>
          <p:cNvSpPr>
            <a:spLocks noGrp="1"/>
          </p:cNvSpPr>
          <p:nvPr>
            <p:ph type="sldNum" idx="14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0" name="编号占位符"/>
          <p:cNvSpPr>
            <a:spLocks noGrp="1"/>
          </p:cNvSpPr>
          <p:nvPr>
            <p:ph type="sldNum" idx="14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1" name="编号占位符"/>
          <p:cNvSpPr>
            <a:spLocks noGrp="1"/>
          </p:cNvSpPr>
          <p:nvPr>
            <p:ph type="sldNum" idx="14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2" name="编号占位符"/>
          <p:cNvSpPr>
            <a:spLocks noGrp="1"/>
          </p:cNvSpPr>
          <p:nvPr>
            <p:ph type="sldNum" idx="14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3" name="编号占位符"/>
          <p:cNvSpPr>
            <a:spLocks noGrp="1"/>
          </p:cNvSpPr>
          <p:nvPr>
            <p:ph type="sldNum" idx="14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4" name="编号占位符"/>
          <p:cNvSpPr>
            <a:spLocks noGrp="1"/>
          </p:cNvSpPr>
          <p:nvPr>
            <p:ph type="sldNum" idx="14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5" name="编号占位符"/>
          <p:cNvSpPr>
            <a:spLocks noGrp="1"/>
          </p:cNvSpPr>
          <p:nvPr>
            <p:ph type="sldNum" idx="14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6" name="编号占位符"/>
          <p:cNvSpPr>
            <a:spLocks noGrp="1"/>
          </p:cNvSpPr>
          <p:nvPr>
            <p:ph type="sldNum" idx="14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7" name="编号占位符"/>
          <p:cNvSpPr>
            <a:spLocks noGrp="1"/>
          </p:cNvSpPr>
          <p:nvPr>
            <p:ph type="sldNum" idx="14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8" name="编号占位符"/>
          <p:cNvSpPr>
            <a:spLocks noGrp="1"/>
          </p:cNvSpPr>
          <p:nvPr>
            <p:ph type="sldNum" idx="14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9" name="编号占位符"/>
          <p:cNvSpPr>
            <a:spLocks noGrp="1"/>
          </p:cNvSpPr>
          <p:nvPr>
            <p:ph type="sldNum" idx="14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0" name="编号占位符"/>
          <p:cNvSpPr>
            <a:spLocks noGrp="1"/>
          </p:cNvSpPr>
          <p:nvPr>
            <p:ph type="sldNum" idx="14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1" name="编号占位符"/>
          <p:cNvSpPr>
            <a:spLocks noGrp="1"/>
          </p:cNvSpPr>
          <p:nvPr>
            <p:ph type="sldNum" idx="14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2" name="编号占位符"/>
          <p:cNvSpPr>
            <a:spLocks noGrp="1"/>
          </p:cNvSpPr>
          <p:nvPr>
            <p:ph type="sldNum" idx="14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3" name="编号占位符"/>
          <p:cNvSpPr>
            <a:spLocks noGrp="1"/>
          </p:cNvSpPr>
          <p:nvPr>
            <p:ph type="sldNum" idx="14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4" name="编号占位符"/>
          <p:cNvSpPr>
            <a:spLocks noGrp="1"/>
          </p:cNvSpPr>
          <p:nvPr>
            <p:ph type="sldNum" idx="14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5" name="编号占位符"/>
          <p:cNvSpPr>
            <a:spLocks noGrp="1"/>
          </p:cNvSpPr>
          <p:nvPr>
            <p:ph type="sldNum" idx="14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6" name="编号占位符"/>
          <p:cNvSpPr>
            <a:spLocks noGrp="1"/>
          </p:cNvSpPr>
          <p:nvPr>
            <p:ph type="sldNum" idx="14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7" name="编号占位符"/>
          <p:cNvSpPr>
            <a:spLocks noGrp="1"/>
          </p:cNvSpPr>
          <p:nvPr>
            <p:ph type="sldNum" idx="14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8" name="编号占位符"/>
          <p:cNvSpPr>
            <a:spLocks noGrp="1"/>
          </p:cNvSpPr>
          <p:nvPr>
            <p:ph type="sldNum" idx="14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9" name="编号占位符"/>
          <p:cNvSpPr>
            <a:spLocks noGrp="1"/>
          </p:cNvSpPr>
          <p:nvPr>
            <p:ph type="sldNum" idx="14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0" name="编号占位符"/>
          <p:cNvSpPr>
            <a:spLocks noGrp="1"/>
          </p:cNvSpPr>
          <p:nvPr>
            <p:ph type="sldNum" idx="14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1" name="编号占位符"/>
          <p:cNvSpPr>
            <a:spLocks noGrp="1"/>
          </p:cNvSpPr>
          <p:nvPr>
            <p:ph type="sldNum" idx="14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2" name="编号占位符"/>
          <p:cNvSpPr>
            <a:spLocks noGrp="1"/>
          </p:cNvSpPr>
          <p:nvPr>
            <p:ph type="sldNum" idx="14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3" name="编号占位符"/>
          <p:cNvSpPr>
            <a:spLocks noGrp="1"/>
          </p:cNvSpPr>
          <p:nvPr>
            <p:ph type="sldNum" idx="14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4" name="编号占位符"/>
          <p:cNvSpPr>
            <a:spLocks noGrp="1"/>
          </p:cNvSpPr>
          <p:nvPr>
            <p:ph type="sldNum" idx="14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5" name="编号占位符"/>
          <p:cNvSpPr>
            <a:spLocks noGrp="1"/>
          </p:cNvSpPr>
          <p:nvPr>
            <p:ph type="sldNum" idx="14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6" name="编号占位符"/>
          <p:cNvSpPr>
            <a:spLocks noGrp="1"/>
          </p:cNvSpPr>
          <p:nvPr>
            <p:ph type="sldNum" idx="14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7" name="编号占位符"/>
          <p:cNvSpPr>
            <a:spLocks noGrp="1"/>
          </p:cNvSpPr>
          <p:nvPr>
            <p:ph type="sldNum" idx="14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8" name="编号占位符"/>
          <p:cNvSpPr>
            <a:spLocks noGrp="1"/>
          </p:cNvSpPr>
          <p:nvPr>
            <p:ph type="sldNum" idx="14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9" name="编号占位符"/>
          <p:cNvSpPr>
            <a:spLocks noGrp="1"/>
          </p:cNvSpPr>
          <p:nvPr>
            <p:ph type="sldNum" idx="14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0" name="编号占位符"/>
          <p:cNvSpPr>
            <a:spLocks noGrp="1"/>
          </p:cNvSpPr>
          <p:nvPr>
            <p:ph type="sldNum" idx="14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1" name="编号占位符"/>
          <p:cNvSpPr>
            <a:spLocks noGrp="1"/>
          </p:cNvSpPr>
          <p:nvPr>
            <p:ph type="sldNum" idx="14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2" name="编号占位符"/>
          <p:cNvSpPr>
            <a:spLocks noGrp="1"/>
          </p:cNvSpPr>
          <p:nvPr>
            <p:ph type="sldNum" idx="14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3" name="编号占位符"/>
          <p:cNvSpPr>
            <a:spLocks noGrp="1"/>
          </p:cNvSpPr>
          <p:nvPr>
            <p:ph type="sldNum" idx="14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4" name="编号占位符"/>
          <p:cNvSpPr>
            <a:spLocks noGrp="1"/>
          </p:cNvSpPr>
          <p:nvPr>
            <p:ph type="sldNum" idx="14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5" name="编号占位符"/>
          <p:cNvSpPr>
            <a:spLocks noGrp="1"/>
          </p:cNvSpPr>
          <p:nvPr>
            <p:ph type="sldNum" idx="14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6" name="编号占位符"/>
          <p:cNvSpPr>
            <a:spLocks noGrp="1"/>
          </p:cNvSpPr>
          <p:nvPr>
            <p:ph type="sldNum" idx="14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7" name="编号占位符"/>
          <p:cNvSpPr>
            <a:spLocks noGrp="1"/>
          </p:cNvSpPr>
          <p:nvPr>
            <p:ph type="sldNum" idx="14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8" name="编号占位符"/>
          <p:cNvSpPr>
            <a:spLocks noGrp="1"/>
          </p:cNvSpPr>
          <p:nvPr>
            <p:ph type="sldNum" idx="14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9" name="编号占位符"/>
          <p:cNvSpPr>
            <a:spLocks noGrp="1"/>
          </p:cNvSpPr>
          <p:nvPr>
            <p:ph type="sldNum" idx="14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0" name="编号占位符"/>
          <p:cNvSpPr>
            <a:spLocks noGrp="1"/>
          </p:cNvSpPr>
          <p:nvPr>
            <p:ph type="sldNum" idx="14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1" name="编号占位符"/>
          <p:cNvSpPr>
            <a:spLocks noGrp="1"/>
          </p:cNvSpPr>
          <p:nvPr>
            <p:ph type="sldNum" idx="14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2" name="编号占位符"/>
          <p:cNvSpPr>
            <a:spLocks noGrp="1"/>
          </p:cNvSpPr>
          <p:nvPr>
            <p:ph type="sldNum" idx="14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3" name="编号占位符"/>
          <p:cNvSpPr>
            <a:spLocks noGrp="1"/>
          </p:cNvSpPr>
          <p:nvPr>
            <p:ph type="sldNum" idx="14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4" name="编号占位符"/>
          <p:cNvSpPr>
            <a:spLocks noGrp="1"/>
          </p:cNvSpPr>
          <p:nvPr>
            <p:ph type="sldNum" idx="14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5" name="编号占位符"/>
          <p:cNvSpPr>
            <a:spLocks noGrp="1"/>
          </p:cNvSpPr>
          <p:nvPr>
            <p:ph type="sldNum" idx="14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6" name="编号占位符"/>
          <p:cNvSpPr>
            <a:spLocks noGrp="1"/>
          </p:cNvSpPr>
          <p:nvPr>
            <p:ph type="sldNum" idx="14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7" name="编号占位符"/>
          <p:cNvSpPr>
            <a:spLocks noGrp="1"/>
          </p:cNvSpPr>
          <p:nvPr>
            <p:ph type="sldNum" idx="14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8" name="编号占位符"/>
          <p:cNvSpPr>
            <a:spLocks noGrp="1"/>
          </p:cNvSpPr>
          <p:nvPr>
            <p:ph type="sldNum" idx="14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9" name="编号占位符"/>
          <p:cNvSpPr>
            <a:spLocks noGrp="1"/>
          </p:cNvSpPr>
          <p:nvPr>
            <p:ph type="sldNum" idx="14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0" name="编号占位符"/>
          <p:cNvSpPr>
            <a:spLocks noGrp="1"/>
          </p:cNvSpPr>
          <p:nvPr>
            <p:ph type="sldNum" idx="14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1" name="编号占位符"/>
          <p:cNvSpPr>
            <a:spLocks noGrp="1"/>
          </p:cNvSpPr>
          <p:nvPr>
            <p:ph type="sldNum" idx="14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2" name="编号占位符"/>
          <p:cNvSpPr>
            <a:spLocks noGrp="1"/>
          </p:cNvSpPr>
          <p:nvPr>
            <p:ph type="sldNum" idx="14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3" name="编号占位符"/>
          <p:cNvSpPr>
            <a:spLocks noGrp="1"/>
          </p:cNvSpPr>
          <p:nvPr>
            <p:ph type="sldNum" idx="14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4" name="编号占位符"/>
          <p:cNvSpPr>
            <a:spLocks noGrp="1"/>
          </p:cNvSpPr>
          <p:nvPr>
            <p:ph type="sldNum" idx="14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5" name="编号占位符"/>
          <p:cNvSpPr>
            <a:spLocks noGrp="1"/>
          </p:cNvSpPr>
          <p:nvPr>
            <p:ph type="sldNum" idx="14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6" name="编号占位符"/>
          <p:cNvSpPr>
            <a:spLocks noGrp="1"/>
          </p:cNvSpPr>
          <p:nvPr>
            <p:ph type="sldNum" idx="14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7" name="编号占位符"/>
          <p:cNvSpPr>
            <a:spLocks noGrp="1"/>
          </p:cNvSpPr>
          <p:nvPr>
            <p:ph type="sldNum" idx="14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8" name="编号占位符"/>
          <p:cNvSpPr>
            <a:spLocks noGrp="1"/>
          </p:cNvSpPr>
          <p:nvPr>
            <p:ph type="sldNum" idx="14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9" name="编号占位符"/>
          <p:cNvSpPr>
            <a:spLocks noGrp="1"/>
          </p:cNvSpPr>
          <p:nvPr>
            <p:ph type="sldNum" idx="14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0" name="编号占位符"/>
          <p:cNvSpPr>
            <a:spLocks noGrp="1"/>
          </p:cNvSpPr>
          <p:nvPr>
            <p:ph type="sldNum" idx="15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1" name="编号占位符"/>
          <p:cNvSpPr>
            <a:spLocks noGrp="1"/>
          </p:cNvSpPr>
          <p:nvPr>
            <p:ph type="sldNum" idx="15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2" name="编号占位符"/>
          <p:cNvSpPr>
            <a:spLocks noGrp="1"/>
          </p:cNvSpPr>
          <p:nvPr>
            <p:ph type="sldNum" idx="15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3" name="编号占位符"/>
          <p:cNvSpPr>
            <a:spLocks noGrp="1"/>
          </p:cNvSpPr>
          <p:nvPr>
            <p:ph type="sldNum" idx="15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4" name="编号占位符"/>
          <p:cNvSpPr>
            <a:spLocks noGrp="1"/>
          </p:cNvSpPr>
          <p:nvPr>
            <p:ph type="sldNum" idx="15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5" name="编号占位符"/>
          <p:cNvSpPr>
            <a:spLocks noGrp="1"/>
          </p:cNvSpPr>
          <p:nvPr>
            <p:ph type="sldNum" idx="15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6" name="编号占位符"/>
          <p:cNvSpPr>
            <a:spLocks noGrp="1"/>
          </p:cNvSpPr>
          <p:nvPr>
            <p:ph type="sldNum" idx="15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7" name="编号占位符"/>
          <p:cNvSpPr>
            <a:spLocks noGrp="1"/>
          </p:cNvSpPr>
          <p:nvPr>
            <p:ph type="sldNum" idx="15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8" name="编号占位符"/>
          <p:cNvSpPr>
            <a:spLocks noGrp="1"/>
          </p:cNvSpPr>
          <p:nvPr>
            <p:ph type="sldNum" idx="15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9" name="编号占位符"/>
          <p:cNvSpPr>
            <a:spLocks noGrp="1"/>
          </p:cNvSpPr>
          <p:nvPr>
            <p:ph type="sldNum" idx="15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0" name="编号占位符"/>
          <p:cNvSpPr>
            <a:spLocks noGrp="1"/>
          </p:cNvSpPr>
          <p:nvPr>
            <p:ph type="sldNum" idx="15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1" name="编号占位符"/>
          <p:cNvSpPr>
            <a:spLocks noGrp="1"/>
          </p:cNvSpPr>
          <p:nvPr>
            <p:ph type="sldNum" idx="15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2" name="编号占位符"/>
          <p:cNvSpPr>
            <a:spLocks noGrp="1"/>
          </p:cNvSpPr>
          <p:nvPr>
            <p:ph type="sldNum" idx="15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3" name="编号占位符"/>
          <p:cNvSpPr>
            <a:spLocks noGrp="1"/>
          </p:cNvSpPr>
          <p:nvPr>
            <p:ph type="sldNum" idx="15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4" name="编号占位符"/>
          <p:cNvSpPr>
            <a:spLocks noGrp="1"/>
          </p:cNvSpPr>
          <p:nvPr>
            <p:ph type="sldNum" idx="15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5" name="编号占位符"/>
          <p:cNvSpPr>
            <a:spLocks noGrp="1"/>
          </p:cNvSpPr>
          <p:nvPr>
            <p:ph type="sldNum" idx="15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6" name="编号占位符"/>
          <p:cNvSpPr>
            <a:spLocks noGrp="1"/>
          </p:cNvSpPr>
          <p:nvPr>
            <p:ph type="sldNum" idx="15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7" name="编号占位符"/>
          <p:cNvSpPr>
            <a:spLocks noGrp="1"/>
          </p:cNvSpPr>
          <p:nvPr>
            <p:ph type="sldNum" idx="15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8" name="编号占位符"/>
          <p:cNvSpPr>
            <a:spLocks noGrp="1"/>
          </p:cNvSpPr>
          <p:nvPr>
            <p:ph type="sldNum" idx="15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9" name="编号占位符"/>
          <p:cNvSpPr>
            <a:spLocks noGrp="1"/>
          </p:cNvSpPr>
          <p:nvPr>
            <p:ph type="sldNum" idx="15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0" name="编号占位符"/>
          <p:cNvSpPr>
            <a:spLocks noGrp="1"/>
          </p:cNvSpPr>
          <p:nvPr>
            <p:ph type="sldNum" idx="15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1" name="编号占位符"/>
          <p:cNvSpPr>
            <a:spLocks noGrp="1"/>
          </p:cNvSpPr>
          <p:nvPr>
            <p:ph type="sldNum" idx="15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2" name="编号占位符"/>
          <p:cNvSpPr>
            <a:spLocks noGrp="1"/>
          </p:cNvSpPr>
          <p:nvPr>
            <p:ph type="sldNum" idx="15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3" name="编号占位符"/>
          <p:cNvSpPr>
            <a:spLocks noGrp="1"/>
          </p:cNvSpPr>
          <p:nvPr>
            <p:ph type="sldNum" idx="15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4" name="编号占位符"/>
          <p:cNvSpPr>
            <a:spLocks noGrp="1"/>
          </p:cNvSpPr>
          <p:nvPr>
            <p:ph type="sldNum" idx="15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5" name="编号占位符"/>
          <p:cNvSpPr>
            <a:spLocks noGrp="1"/>
          </p:cNvSpPr>
          <p:nvPr>
            <p:ph type="sldNum" idx="15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6" name="编号占位符"/>
          <p:cNvSpPr>
            <a:spLocks noGrp="1"/>
          </p:cNvSpPr>
          <p:nvPr>
            <p:ph type="sldNum" idx="15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7" name="编号占位符"/>
          <p:cNvSpPr>
            <a:spLocks noGrp="1"/>
          </p:cNvSpPr>
          <p:nvPr>
            <p:ph type="sldNum" idx="15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8" name="编号占位符"/>
          <p:cNvSpPr>
            <a:spLocks noGrp="1"/>
          </p:cNvSpPr>
          <p:nvPr>
            <p:ph type="sldNum" idx="15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9" name="编号占位符"/>
          <p:cNvSpPr>
            <a:spLocks noGrp="1"/>
          </p:cNvSpPr>
          <p:nvPr>
            <p:ph type="sldNum" idx="15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0" name="编号占位符"/>
          <p:cNvSpPr>
            <a:spLocks noGrp="1"/>
          </p:cNvSpPr>
          <p:nvPr>
            <p:ph type="sldNum" idx="15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1" name="编号占位符"/>
          <p:cNvSpPr>
            <a:spLocks noGrp="1"/>
          </p:cNvSpPr>
          <p:nvPr>
            <p:ph type="sldNum" idx="15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2" name="编号占位符"/>
          <p:cNvSpPr>
            <a:spLocks noGrp="1"/>
          </p:cNvSpPr>
          <p:nvPr>
            <p:ph type="sldNum" idx="15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3" name="编号占位符"/>
          <p:cNvSpPr>
            <a:spLocks noGrp="1"/>
          </p:cNvSpPr>
          <p:nvPr>
            <p:ph type="sldNum" idx="15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4" name="编号占位符"/>
          <p:cNvSpPr>
            <a:spLocks noGrp="1"/>
          </p:cNvSpPr>
          <p:nvPr>
            <p:ph type="sldNum" idx="15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5" name="编号占位符"/>
          <p:cNvSpPr>
            <a:spLocks noGrp="1"/>
          </p:cNvSpPr>
          <p:nvPr>
            <p:ph type="sldNum" idx="15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6" name="编号占位符"/>
          <p:cNvSpPr>
            <a:spLocks noGrp="1"/>
          </p:cNvSpPr>
          <p:nvPr>
            <p:ph type="sldNum" idx="15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7" name="编号占位符"/>
          <p:cNvSpPr>
            <a:spLocks noGrp="1"/>
          </p:cNvSpPr>
          <p:nvPr>
            <p:ph type="sldNum" idx="15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8" name="编号占位符"/>
          <p:cNvSpPr>
            <a:spLocks noGrp="1"/>
          </p:cNvSpPr>
          <p:nvPr>
            <p:ph type="sldNum" idx="15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9" name="编号占位符"/>
          <p:cNvSpPr>
            <a:spLocks noGrp="1"/>
          </p:cNvSpPr>
          <p:nvPr>
            <p:ph type="sldNum" idx="15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0" name="编号占位符"/>
          <p:cNvSpPr>
            <a:spLocks noGrp="1"/>
          </p:cNvSpPr>
          <p:nvPr>
            <p:ph type="sldNum" idx="15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1" name="编号占位符"/>
          <p:cNvSpPr>
            <a:spLocks noGrp="1"/>
          </p:cNvSpPr>
          <p:nvPr>
            <p:ph type="sldNum" idx="15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2" name="编号占位符"/>
          <p:cNvSpPr>
            <a:spLocks noGrp="1"/>
          </p:cNvSpPr>
          <p:nvPr>
            <p:ph type="sldNum" idx="15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3" name="编号占位符"/>
          <p:cNvSpPr>
            <a:spLocks noGrp="1"/>
          </p:cNvSpPr>
          <p:nvPr>
            <p:ph type="sldNum" idx="15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4" name="编号占位符"/>
          <p:cNvSpPr>
            <a:spLocks noGrp="1"/>
          </p:cNvSpPr>
          <p:nvPr>
            <p:ph type="sldNum" idx="15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5" name="编号占位符"/>
          <p:cNvSpPr>
            <a:spLocks noGrp="1"/>
          </p:cNvSpPr>
          <p:nvPr>
            <p:ph type="sldNum" idx="15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6" name="编号占位符"/>
          <p:cNvSpPr>
            <a:spLocks noGrp="1"/>
          </p:cNvSpPr>
          <p:nvPr>
            <p:ph type="sldNum" idx="15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7" name="编号占位符"/>
          <p:cNvSpPr>
            <a:spLocks noGrp="1"/>
          </p:cNvSpPr>
          <p:nvPr>
            <p:ph type="sldNum" idx="15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8" name="编号占位符"/>
          <p:cNvSpPr>
            <a:spLocks noGrp="1"/>
          </p:cNvSpPr>
          <p:nvPr>
            <p:ph type="sldNum" idx="15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9" name="编号占位符"/>
          <p:cNvSpPr>
            <a:spLocks noGrp="1"/>
          </p:cNvSpPr>
          <p:nvPr>
            <p:ph type="sldNum" idx="15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0" name="编号占位符"/>
          <p:cNvSpPr>
            <a:spLocks noGrp="1"/>
          </p:cNvSpPr>
          <p:nvPr>
            <p:ph type="sldNum" idx="15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1" name="编号占位符"/>
          <p:cNvSpPr>
            <a:spLocks noGrp="1"/>
          </p:cNvSpPr>
          <p:nvPr>
            <p:ph type="sldNum" idx="15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2" name="编号占位符"/>
          <p:cNvSpPr>
            <a:spLocks noGrp="1"/>
          </p:cNvSpPr>
          <p:nvPr>
            <p:ph type="sldNum" idx="15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3" name="编号占位符"/>
          <p:cNvSpPr>
            <a:spLocks noGrp="1"/>
          </p:cNvSpPr>
          <p:nvPr>
            <p:ph type="sldNum" idx="15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4" name="编号占位符"/>
          <p:cNvSpPr>
            <a:spLocks noGrp="1"/>
          </p:cNvSpPr>
          <p:nvPr>
            <p:ph type="sldNum" idx="15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5" name="编号占位符"/>
          <p:cNvSpPr>
            <a:spLocks noGrp="1"/>
          </p:cNvSpPr>
          <p:nvPr>
            <p:ph type="sldNum" idx="15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6" name="编号占位符"/>
          <p:cNvSpPr>
            <a:spLocks noGrp="1"/>
          </p:cNvSpPr>
          <p:nvPr>
            <p:ph type="sldNum" idx="15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7" name="编号占位符"/>
          <p:cNvSpPr>
            <a:spLocks noGrp="1"/>
          </p:cNvSpPr>
          <p:nvPr>
            <p:ph type="sldNum" idx="15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8" name="编号占位符"/>
          <p:cNvSpPr>
            <a:spLocks noGrp="1"/>
          </p:cNvSpPr>
          <p:nvPr>
            <p:ph type="sldNum" idx="15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9" name="编号占位符"/>
          <p:cNvSpPr>
            <a:spLocks noGrp="1"/>
          </p:cNvSpPr>
          <p:nvPr>
            <p:ph type="sldNum" idx="15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0" name="编号占位符"/>
          <p:cNvSpPr>
            <a:spLocks noGrp="1"/>
          </p:cNvSpPr>
          <p:nvPr>
            <p:ph type="sldNum" idx="15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1" name="编号占位符"/>
          <p:cNvSpPr>
            <a:spLocks noGrp="1"/>
          </p:cNvSpPr>
          <p:nvPr>
            <p:ph type="sldNum" idx="15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2" name="编号占位符"/>
          <p:cNvSpPr>
            <a:spLocks noGrp="1"/>
          </p:cNvSpPr>
          <p:nvPr>
            <p:ph type="sldNum" idx="15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3" name="编号占位符"/>
          <p:cNvSpPr>
            <a:spLocks noGrp="1"/>
          </p:cNvSpPr>
          <p:nvPr>
            <p:ph type="sldNum" idx="15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4" name="编号占位符"/>
          <p:cNvSpPr>
            <a:spLocks noGrp="1"/>
          </p:cNvSpPr>
          <p:nvPr>
            <p:ph type="sldNum" idx="15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5" name="编号占位符"/>
          <p:cNvSpPr>
            <a:spLocks noGrp="1"/>
          </p:cNvSpPr>
          <p:nvPr>
            <p:ph type="sldNum" idx="15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6" name="编号占位符"/>
          <p:cNvSpPr>
            <a:spLocks noGrp="1"/>
          </p:cNvSpPr>
          <p:nvPr>
            <p:ph type="sldNum" idx="15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7" name="编号占位符"/>
          <p:cNvSpPr>
            <a:spLocks noGrp="1"/>
          </p:cNvSpPr>
          <p:nvPr>
            <p:ph type="sldNum" idx="15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8" name="编号占位符"/>
          <p:cNvSpPr>
            <a:spLocks noGrp="1"/>
          </p:cNvSpPr>
          <p:nvPr>
            <p:ph type="sldNum" idx="15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9" name="编号占位符"/>
          <p:cNvSpPr>
            <a:spLocks noGrp="1"/>
          </p:cNvSpPr>
          <p:nvPr>
            <p:ph type="sldNum" idx="15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0" name="编号占位符"/>
          <p:cNvSpPr>
            <a:spLocks noGrp="1"/>
          </p:cNvSpPr>
          <p:nvPr>
            <p:ph type="sldNum" idx="15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1" name="编号占位符"/>
          <p:cNvSpPr>
            <a:spLocks noGrp="1"/>
          </p:cNvSpPr>
          <p:nvPr>
            <p:ph type="sldNum" idx="15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2" name="编号占位符"/>
          <p:cNvSpPr>
            <a:spLocks noGrp="1"/>
          </p:cNvSpPr>
          <p:nvPr>
            <p:ph type="sldNum" idx="15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3" name="编号占位符"/>
          <p:cNvSpPr>
            <a:spLocks noGrp="1"/>
          </p:cNvSpPr>
          <p:nvPr>
            <p:ph type="sldNum" idx="15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4" name="编号占位符"/>
          <p:cNvSpPr>
            <a:spLocks noGrp="1"/>
          </p:cNvSpPr>
          <p:nvPr>
            <p:ph type="sldNum" idx="15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5" name="编号占位符"/>
          <p:cNvSpPr>
            <a:spLocks noGrp="1"/>
          </p:cNvSpPr>
          <p:nvPr>
            <p:ph type="sldNum" idx="15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6" name="编号占位符"/>
          <p:cNvSpPr>
            <a:spLocks noGrp="1"/>
          </p:cNvSpPr>
          <p:nvPr>
            <p:ph type="sldNum" idx="15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7" name="编号占位符"/>
          <p:cNvSpPr>
            <a:spLocks noGrp="1"/>
          </p:cNvSpPr>
          <p:nvPr>
            <p:ph type="sldNum" idx="15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8" name="编号占位符"/>
          <p:cNvSpPr>
            <a:spLocks noGrp="1"/>
          </p:cNvSpPr>
          <p:nvPr>
            <p:ph type="sldNum" idx="15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9" name="编号占位符"/>
          <p:cNvSpPr>
            <a:spLocks noGrp="1"/>
          </p:cNvSpPr>
          <p:nvPr>
            <p:ph type="sldNum" idx="15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0" name="编号占位符"/>
          <p:cNvSpPr>
            <a:spLocks noGrp="1"/>
          </p:cNvSpPr>
          <p:nvPr>
            <p:ph type="sldNum" idx="15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1" name="编号占位符"/>
          <p:cNvSpPr>
            <a:spLocks noGrp="1"/>
          </p:cNvSpPr>
          <p:nvPr>
            <p:ph type="sldNum" idx="15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2" name="编号占位符"/>
          <p:cNvSpPr>
            <a:spLocks noGrp="1"/>
          </p:cNvSpPr>
          <p:nvPr>
            <p:ph type="sldNum" idx="15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3" name="编号占位符"/>
          <p:cNvSpPr>
            <a:spLocks noGrp="1"/>
          </p:cNvSpPr>
          <p:nvPr>
            <p:ph type="sldNum" idx="15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4" name="编号占位符"/>
          <p:cNvSpPr>
            <a:spLocks noGrp="1"/>
          </p:cNvSpPr>
          <p:nvPr>
            <p:ph type="sldNum" idx="15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5" name="编号占位符"/>
          <p:cNvSpPr>
            <a:spLocks noGrp="1"/>
          </p:cNvSpPr>
          <p:nvPr>
            <p:ph type="sldNum" idx="15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6" name="编号占位符"/>
          <p:cNvSpPr>
            <a:spLocks noGrp="1"/>
          </p:cNvSpPr>
          <p:nvPr>
            <p:ph type="sldNum" idx="15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7" name="编号占位符"/>
          <p:cNvSpPr>
            <a:spLocks noGrp="1"/>
          </p:cNvSpPr>
          <p:nvPr>
            <p:ph type="sldNum" idx="15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8" name="编号占位符"/>
          <p:cNvSpPr>
            <a:spLocks noGrp="1"/>
          </p:cNvSpPr>
          <p:nvPr>
            <p:ph type="sldNum" idx="15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9" name="编号占位符"/>
          <p:cNvSpPr>
            <a:spLocks noGrp="1"/>
          </p:cNvSpPr>
          <p:nvPr>
            <p:ph type="sldNum" idx="15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0" name="编号占位符"/>
          <p:cNvSpPr>
            <a:spLocks noGrp="1"/>
          </p:cNvSpPr>
          <p:nvPr>
            <p:ph type="sldNum" idx="15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1" name="编号占位符"/>
          <p:cNvSpPr>
            <a:spLocks noGrp="1"/>
          </p:cNvSpPr>
          <p:nvPr>
            <p:ph type="sldNum" idx="15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2" name="编号占位符"/>
          <p:cNvSpPr>
            <a:spLocks noGrp="1"/>
          </p:cNvSpPr>
          <p:nvPr>
            <p:ph type="sldNum" idx="15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3" name="编号占位符"/>
          <p:cNvSpPr>
            <a:spLocks noGrp="1"/>
          </p:cNvSpPr>
          <p:nvPr>
            <p:ph type="sldNum" idx="15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4" name="编号占位符"/>
          <p:cNvSpPr>
            <a:spLocks noGrp="1"/>
          </p:cNvSpPr>
          <p:nvPr>
            <p:ph type="sldNum" idx="15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5" name="编号占位符"/>
          <p:cNvSpPr>
            <a:spLocks noGrp="1"/>
          </p:cNvSpPr>
          <p:nvPr>
            <p:ph type="sldNum" idx="15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6" name="编号占位符"/>
          <p:cNvSpPr>
            <a:spLocks noGrp="1"/>
          </p:cNvSpPr>
          <p:nvPr>
            <p:ph type="sldNum" idx="15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7" name="编号占位符"/>
          <p:cNvSpPr>
            <a:spLocks noGrp="1"/>
          </p:cNvSpPr>
          <p:nvPr>
            <p:ph type="sldNum" idx="15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8" name="编号占位符"/>
          <p:cNvSpPr>
            <a:spLocks noGrp="1"/>
          </p:cNvSpPr>
          <p:nvPr>
            <p:ph type="sldNum" idx="15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9" name="编号占位符"/>
          <p:cNvSpPr>
            <a:spLocks noGrp="1"/>
          </p:cNvSpPr>
          <p:nvPr>
            <p:ph type="sldNum" idx="15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0" name="编号占位符"/>
          <p:cNvSpPr>
            <a:spLocks noGrp="1"/>
          </p:cNvSpPr>
          <p:nvPr>
            <p:ph type="sldNum" idx="16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1" name="编号占位符"/>
          <p:cNvSpPr>
            <a:spLocks noGrp="1"/>
          </p:cNvSpPr>
          <p:nvPr>
            <p:ph type="sldNum" idx="16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2" name="编号占位符"/>
          <p:cNvSpPr>
            <a:spLocks noGrp="1"/>
          </p:cNvSpPr>
          <p:nvPr>
            <p:ph type="sldNum" idx="16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3" name="编号占位符"/>
          <p:cNvSpPr>
            <a:spLocks noGrp="1"/>
          </p:cNvSpPr>
          <p:nvPr>
            <p:ph type="sldNum" idx="16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4" name="编号占位符"/>
          <p:cNvSpPr>
            <a:spLocks noGrp="1"/>
          </p:cNvSpPr>
          <p:nvPr>
            <p:ph type="sldNum" idx="16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5" name="编号占位符"/>
          <p:cNvSpPr>
            <a:spLocks noGrp="1"/>
          </p:cNvSpPr>
          <p:nvPr>
            <p:ph type="sldNum" idx="16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6" name="编号占位符"/>
          <p:cNvSpPr>
            <a:spLocks noGrp="1"/>
          </p:cNvSpPr>
          <p:nvPr>
            <p:ph type="sldNum" idx="16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7" name="编号占位符"/>
          <p:cNvSpPr>
            <a:spLocks noGrp="1"/>
          </p:cNvSpPr>
          <p:nvPr>
            <p:ph type="sldNum" idx="16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8" name="编号占位符"/>
          <p:cNvSpPr>
            <a:spLocks noGrp="1"/>
          </p:cNvSpPr>
          <p:nvPr>
            <p:ph type="sldNum" idx="16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9" name="编号占位符"/>
          <p:cNvSpPr>
            <a:spLocks noGrp="1"/>
          </p:cNvSpPr>
          <p:nvPr>
            <p:ph type="sldNum" idx="16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0" name="编号占位符"/>
          <p:cNvSpPr>
            <a:spLocks noGrp="1"/>
          </p:cNvSpPr>
          <p:nvPr>
            <p:ph type="sldNum" idx="16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1" name="编号占位符"/>
          <p:cNvSpPr>
            <a:spLocks noGrp="1"/>
          </p:cNvSpPr>
          <p:nvPr>
            <p:ph type="sldNum" idx="16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2" name="编号占位符"/>
          <p:cNvSpPr>
            <a:spLocks noGrp="1"/>
          </p:cNvSpPr>
          <p:nvPr>
            <p:ph type="sldNum" idx="16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3" name="编号占位符"/>
          <p:cNvSpPr>
            <a:spLocks noGrp="1"/>
          </p:cNvSpPr>
          <p:nvPr>
            <p:ph type="sldNum" idx="16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4" name="编号占位符"/>
          <p:cNvSpPr>
            <a:spLocks noGrp="1"/>
          </p:cNvSpPr>
          <p:nvPr>
            <p:ph type="sldNum" idx="16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5" name="编号占位符"/>
          <p:cNvSpPr>
            <a:spLocks noGrp="1"/>
          </p:cNvSpPr>
          <p:nvPr>
            <p:ph type="sldNum" idx="16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6" name="编号占位符"/>
          <p:cNvSpPr>
            <a:spLocks noGrp="1"/>
          </p:cNvSpPr>
          <p:nvPr>
            <p:ph type="sldNum" idx="16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7" name="编号占位符"/>
          <p:cNvSpPr>
            <a:spLocks noGrp="1"/>
          </p:cNvSpPr>
          <p:nvPr>
            <p:ph type="sldNum" idx="16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8" name="编号占位符"/>
          <p:cNvSpPr>
            <a:spLocks noGrp="1"/>
          </p:cNvSpPr>
          <p:nvPr>
            <p:ph type="sldNum" idx="16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9" name="编号占位符"/>
          <p:cNvSpPr>
            <a:spLocks noGrp="1"/>
          </p:cNvSpPr>
          <p:nvPr>
            <p:ph type="sldNum" idx="16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0" name="编号占位符"/>
          <p:cNvSpPr>
            <a:spLocks noGrp="1"/>
          </p:cNvSpPr>
          <p:nvPr>
            <p:ph type="sldNum" idx="16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1" name="编号占位符"/>
          <p:cNvSpPr>
            <a:spLocks noGrp="1"/>
          </p:cNvSpPr>
          <p:nvPr>
            <p:ph type="sldNum" idx="16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2" name="编号占位符"/>
          <p:cNvSpPr>
            <a:spLocks noGrp="1"/>
          </p:cNvSpPr>
          <p:nvPr>
            <p:ph type="sldNum" idx="16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3" name="编号占位符"/>
          <p:cNvSpPr>
            <a:spLocks noGrp="1"/>
          </p:cNvSpPr>
          <p:nvPr>
            <p:ph type="sldNum" idx="16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4" name="编号占位符"/>
          <p:cNvSpPr>
            <a:spLocks noGrp="1"/>
          </p:cNvSpPr>
          <p:nvPr>
            <p:ph type="sldNum" idx="16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5" name="编号占位符"/>
          <p:cNvSpPr>
            <a:spLocks noGrp="1"/>
          </p:cNvSpPr>
          <p:nvPr>
            <p:ph type="sldNum" idx="16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6" name="编号占位符"/>
          <p:cNvSpPr>
            <a:spLocks noGrp="1"/>
          </p:cNvSpPr>
          <p:nvPr>
            <p:ph type="sldNum" idx="16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7" name="编号占位符"/>
          <p:cNvSpPr>
            <a:spLocks noGrp="1"/>
          </p:cNvSpPr>
          <p:nvPr>
            <p:ph type="sldNum" idx="16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8" name="编号占位符"/>
          <p:cNvSpPr>
            <a:spLocks noGrp="1"/>
          </p:cNvSpPr>
          <p:nvPr>
            <p:ph type="sldNum" idx="16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9" name="编号占位符"/>
          <p:cNvSpPr>
            <a:spLocks noGrp="1"/>
          </p:cNvSpPr>
          <p:nvPr>
            <p:ph type="sldNum" idx="16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0" name="编号占位符"/>
          <p:cNvSpPr>
            <a:spLocks noGrp="1"/>
          </p:cNvSpPr>
          <p:nvPr>
            <p:ph type="sldNum" idx="16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1" name="编号占位符"/>
          <p:cNvSpPr>
            <a:spLocks noGrp="1"/>
          </p:cNvSpPr>
          <p:nvPr>
            <p:ph type="sldNum" idx="16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2" name="编号占位符"/>
          <p:cNvSpPr>
            <a:spLocks noGrp="1"/>
          </p:cNvSpPr>
          <p:nvPr>
            <p:ph type="sldNum" idx="16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3" name="编号占位符"/>
          <p:cNvSpPr>
            <a:spLocks noGrp="1"/>
          </p:cNvSpPr>
          <p:nvPr>
            <p:ph type="sldNum" idx="16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4" name="编号占位符"/>
          <p:cNvSpPr>
            <a:spLocks noGrp="1"/>
          </p:cNvSpPr>
          <p:nvPr>
            <p:ph type="sldNum" idx="16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5" name="编号占位符"/>
          <p:cNvSpPr>
            <a:spLocks noGrp="1"/>
          </p:cNvSpPr>
          <p:nvPr>
            <p:ph type="sldNum" idx="16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6" name="编号占位符"/>
          <p:cNvSpPr>
            <a:spLocks noGrp="1"/>
          </p:cNvSpPr>
          <p:nvPr>
            <p:ph type="sldNum" idx="16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7" name="编号占位符"/>
          <p:cNvSpPr>
            <a:spLocks noGrp="1"/>
          </p:cNvSpPr>
          <p:nvPr>
            <p:ph type="sldNum" idx="16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8" name="编号占位符"/>
          <p:cNvSpPr>
            <a:spLocks noGrp="1"/>
          </p:cNvSpPr>
          <p:nvPr>
            <p:ph type="sldNum" idx="16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9" name="编号占位符"/>
          <p:cNvSpPr>
            <a:spLocks noGrp="1"/>
          </p:cNvSpPr>
          <p:nvPr>
            <p:ph type="sldNum" idx="16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0" name="编号占位符"/>
          <p:cNvSpPr>
            <a:spLocks noGrp="1"/>
          </p:cNvSpPr>
          <p:nvPr>
            <p:ph type="sldNum" idx="16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1" name="编号占位符"/>
          <p:cNvSpPr>
            <a:spLocks noGrp="1"/>
          </p:cNvSpPr>
          <p:nvPr>
            <p:ph type="sldNum" idx="16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2" name="编号占位符"/>
          <p:cNvSpPr>
            <a:spLocks noGrp="1"/>
          </p:cNvSpPr>
          <p:nvPr>
            <p:ph type="sldNum" idx="16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3" name="编号占位符"/>
          <p:cNvSpPr>
            <a:spLocks noGrp="1"/>
          </p:cNvSpPr>
          <p:nvPr>
            <p:ph type="sldNum" idx="16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4" name="编号占位符"/>
          <p:cNvSpPr>
            <a:spLocks noGrp="1"/>
          </p:cNvSpPr>
          <p:nvPr>
            <p:ph type="sldNum" idx="16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5" name="编号占位符"/>
          <p:cNvSpPr>
            <a:spLocks noGrp="1"/>
          </p:cNvSpPr>
          <p:nvPr>
            <p:ph type="sldNum" idx="16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6" name="编号占位符"/>
          <p:cNvSpPr>
            <a:spLocks noGrp="1"/>
          </p:cNvSpPr>
          <p:nvPr>
            <p:ph type="sldNum" idx="16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7" name="编号占位符"/>
          <p:cNvSpPr>
            <a:spLocks noGrp="1"/>
          </p:cNvSpPr>
          <p:nvPr>
            <p:ph type="sldNum" idx="16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8" name="编号占位符"/>
          <p:cNvSpPr>
            <a:spLocks noGrp="1"/>
          </p:cNvSpPr>
          <p:nvPr>
            <p:ph type="sldNum" idx="16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9" name="编号占位符"/>
          <p:cNvSpPr>
            <a:spLocks noGrp="1"/>
          </p:cNvSpPr>
          <p:nvPr>
            <p:ph type="sldNum" idx="16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0" name="编号占位符"/>
          <p:cNvSpPr>
            <a:spLocks noGrp="1"/>
          </p:cNvSpPr>
          <p:nvPr>
            <p:ph type="sldNum" idx="16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1" name="编号占位符"/>
          <p:cNvSpPr>
            <a:spLocks noGrp="1"/>
          </p:cNvSpPr>
          <p:nvPr>
            <p:ph type="sldNum" idx="16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2" name="编号占位符"/>
          <p:cNvSpPr>
            <a:spLocks noGrp="1"/>
          </p:cNvSpPr>
          <p:nvPr>
            <p:ph type="sldNum" idx="16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3" name="编号占位符"/>
          <p:cNvSpPr>
            <a:spLocks noGrp="1"/>
          </p:cNvSpPr>
          <p:nvPr>
            <p:ph type="sldNum" idx="16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4" name="编号占位符"/>
          <p:cNvSpPr>
            <a:spLocks noGrp="1"/>
          </p:cNvSpPr>
          <p:nvPr>
            <p:ph type="sldNum" idx="16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5" name="编号占位符"/>
          <p:cNvSpPr>
            <a:spLocks noGrp="1"/>
          </p:cNvSpPr>
          <p:nvPr>
            <p:ph type="sldNum" idx="16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6" name="编号占位符"/>
          <p:cNvSpPr>
            <a:spLocks noGrp="1"/>
          </p:cNvSpPr>
          <p:nvPr>
            <p:ph type="sldNum" idx="16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7" name="编号占位符"/>
          <p:cNvSpPr>
            <a:spLocks noGrp="1"/>
          </p:cNvSpPr>
          <p:nvPr>
            <p:ph type="sldNum" idx="16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8" name="编号占位符"/>
          <p:cNvSpPr>
            <a:spLocks noGrp="1"/>
          </p:cNvSpPr>
          <p:nvPr>
            <p:ph type="sldNum" idx="16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9" name="编号占位符"/>
          <p:cNvSpPr>
            <a:spLocks noGrp="1"/>
          </p:cNvSpPr>
          <p:nvPr>
            <p:ph type="sldNum" idx="16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0" name="编号占位符"/>
          <p:cNvSpPr>
            <a:spLocks noGrp="1"/>
          </p:cNvSpPr>
          <p:nvPr>
            <p:ph type="sldNum" idx="16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1" name="编号占位符"/>
          <p:cNvSpPr>
            <a:spLocks noGrp="1"/>
          </p:cNvSpPr>
          <p:nvPr>
            <p:ph type="sldNum" idx="16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2" name="编号占位符"/>
          <p:cNvSpPr>
            <a:spLocks noGrp="1"/>
          </p:cNvSpPr>
          <p:nvPr>
            <p:ph type="sldNum" idx="16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3" name="编号占位符"/>
          <p:cNvSpPr>
            <a:spLocks noGrp="1"/>
          </p:cNvSpPr>
          <p:nvPr>
            <p:ph type="sldNum" idx="16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4" name="编号占位符"/>
          <p:cNvSpPr>
            <a:spLocks noGrp="1"/>
          </p:cNvSpPr>
          <p:nvPr>
            <p:ph type="sldNum" idx="16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5" name="编号占位符"/>
          <p:cNvSpPr>
            <a:spLocks noGrp="1"/>
          </p:cNvSpPr>
          <p:nvPr>
            <p:ph type="sldNum" idx="16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6" name="编号占位符"/>
          <p:cNvSpPr>
            <a:spLocks noGrp="1"/>
          </p:cNvSpPr>
          <p:nvPr>
            <p:ph type="sldNum" idx="16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7" name="编号占位符"/>
          <p:cNvSpPr>
            <a:spLocks noGrp="1"/>
          </p:cNvSpPr>
          <p:nvPr>
            <p:ph type="sldNum" idx="16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8" name="编号占位符"/>
          <p:cNvSpPr>
            <a:spLocks noGrp="1"/>
          </p:cNvSpPr>
          <p:nvPr>
            <p:ph type="sldNum" idx="16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9" name="编号占位符"/>
          <p:cNvSpPr>
            <a:spLocks noGrp="1"/>
          </p:cNvSpPr>
          <p:nvPr>
            <p:ph type="sldNum" idx="16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0" name="编号占位符"/>
          <p:cNvSpPr>
            <a:spLocks noGrp="1"/>
          </p:cNvSpPr>
          <p:nvPr>
            <p:ph type="sldNum" idx="16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1" name="编号占位符"/>
          <p:cNvSpPr>
            <a:spLocks noGrp="1"/>
          </p:cNvSpPr>
          <p:nvPr>
            <p:ph type="sldNum" idx="16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2" name="编号占位符"/>
          <p:cNvSpPr>
            <a:spLocks noGrp="1"/>
          </p:cNvSpPr>
          <p:nvPr>
            <p:ph type="sldNum" idx="16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3" name="编号占位符"/>
          <p:cNvSpPr>
            <a:spLocks noGrp="1"/>
          </p:cNvSpPr>
          <p:nvPr>
            <p:ph type="sldNum" idx="16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4" name="编号占位符"/>
          <p:cNvSpPr>
            <a:spLocks noGrp="1"/>
          </p:cNvSpPr>
          <p:nvPr>
            <p:ph type="sldNum" idx="16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5" name="编号占位符"/>
          <p:cNvSpPr>
            <a:spLocks noGrp="1"/>
          </p:cNvSpPr>
          <p:nvPr>
            <p:ph type="sldNum" idx="16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6" name="编号占位符"/>
          <p:cNvSpPr>
            <a:spLocks noGrp="1"/>
          </p:cNvSpPr>
          <p:nvPr>
            <p:ph type="sldNum" idx="16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7" name="编号占位符"/>
          <p:cNvSpPr>
            <a:spLocks noGrp="1"/>
          </p:cNvSpPr>
          <p:nvPr>
            <p:ph type="sldNum" idx="16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8" name="编号占位符"/>
          <p:cNvSpPr>
            <a:spLocks noGrp="1"/>
          </p:cNvSpPr>
          <p:nvPr>
            <p:ph type="sldNum" idx="16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9" name="编号占位符"/>
          <p:cNvSpPr>
            <a:spLocks noGrp="1"/>
          </p:cNvSpPr>
          <p:nvPr>
            <p:ph type="sldNum" idx="16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0" name="编号占位符"/>
          <p:cNvSpPr>
            <a:spLocks noGrp="1"/>
          </p:cNvSpPr>
          <p:nvPr>
            <p:ph type="sldNum" idx="16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1" name="编号占位符"/>
          <p:cNvSpPr>
            <a:spLocks noGrp="1"/>
          </p:cNvSpPr>
          <p:nvPr>
            <p:ph type="sldNum" idx="16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2" name="编号占位符"/>
          <p:cNvSpPr>
            <a:spLocks noGrp="1"/>
          </p:cNvSpPr>
          <p:nvPr>
            <p:ph type="sldNum" idx="16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3" name="编号占位符"/>
          <p:cNvSpPr>
            <a:spLocks noGrp="1"/>
          </p:cNvSpPr>
          <p:nvPr>
            <p:ph type="sldNum" idx="16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4" name="编号占位符"/>
          <p:cNvSpPr>
            <a:spLocks noGrp="1"/>
          </p:cNvSpPr>
          <p:nvPr>
            <p:ph type="sldNum" idx="16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5" name="编号占位符"/>
          <p:cNvSpPr>
            <a:spLocks noGrp="1"/>
          </p:cNvSpPr>
          <p:nvPr>
            <p:ph type="sldNum" idx="16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6" name="编号占位符"/>
          <p:cNvSpPr>
            <a:spLocks noGrp="1"/>
          </p:cNvSpPr>
          <p:nvPr>
            <p:ph type="sldNum" idx="16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7" name="编号占位符"/>
          <p:cNvSpPr>
            <a:spLocks noGrp="1"/>
          </p:cNvSpPr>
          <p:nvPr>
            <p:ph type="sldNum" idx="16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8" name="编号占位符"/>
          <p:cNvSpPr>
            <a:spLocks noGrp="1"/>
          </p:cNvSpPr>
          <p:nvPr>
            <p:ph type="sldNum" idx="16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9" name="编号占位符"/>
          <p:cNvSpPr>
            <a:spLocks noGrp="1"/>
          </p:cNvSpPr>
          <p:nvPr>
            <p:ph type="sldNum" idx="16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0" name="编号占位符"/>
          <p:cNvSpPr>
            <a:spLocks noGrp="1"/>
          </p:cNvSpPr>
          <p:nvPr>
            <p:ph type="sldNum" idx="16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1" name="编号占位符"/>
          <p:cNvSpPr>
            <a:spLocks noGrp="1"/>
          </p:cNvSpPr>
          <p:nvPr>
            <p:ph type="sldNum" idx="16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2" name="编号占位符"/>
          <p:cNvSpPr>
            <a:spLocks noGrp="1"/>
          </p:cNvSpPr>
          <p:nvPr>
            <p:ph type="sldNum" idx="16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3" name="编号占位符"/>
          <p:cNvSpPr>
            <a:spLocks noGrp="1"/>
          </p:cNvSpPr>
          <p:nvPr>
            <p:ph type="sldNum" idx="16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4" name="编号占位符"/>
          <p:cNvSpPr>
            <a:spLocks noGrp="1"/>
          </p:cNvSpPr>
          <p:nvPr>
            <p:ph type="sldNum" idx="16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5" name="编号占位符"/>
          <p:cNvSpPr>
            <a:spLocks noGrp="1"/>
          </p:cNvSpPr>
          <p:nvPr>
            <p:ph type="sldNum" idx="16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6" name="编号占位符"/>
          <p:cNvSpPr>
            <a:spLocks noGrp="1"/>
          </p:cNvSpPr>
          <p:nvPr>
            <p:ph type="sldNum" idx="16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7" name="编号占位符"/>
          <p:cNvSpPr>
            <a:spLocks noGrp="1"/>
          </p:cNvSpPr>
          <p:nvPr>
            <p:ph type="sldNum" idx="16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8" name="编号占位符"/>
          <p:cNvSpPr>
            <a:spLocks noGrp="1"/>
          </p:cNvSpPr>
          <p:nvPr>
            <p:ph type="sldNum" idx="16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9" name="编号占位符"/>
          <p:cNvSpPr>
            <a:spLocks noGrp="1"/>
          </p:cNvSpPr>
          <p:nvPr>
            <p:ph type="sldNum" idx="16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0" name="编号占位符"/>
          <p:cNvSpPr>
            <a:spLocks noGrp="1"/>
          </p:cNvSpPr>
          <p:nvPr>
            <p:ph type="sldNum" idx="17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1" name="编号占位符"/>
          <p:cNvSpPr>
            <a:spLocks noGrp="1"/>
          </p:cNvSpPr>
          <p:nvPr>
            <p:ph type="sldNum" idx="17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2" name="编号占位符"/>
          <p:cNvSpPr>
            <a:spLocks noGrp="1"/>
          </p:cNvSpPr>
          <p:nvPr>
            <p:ph type="sldNum" idx="17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3" name="编号占位符"/>
          <p:cNvSpPr>
            <a:spLocks noGrp="1"/>
          </p:cNvSpPr>
          <p:nvPr>
            <p:ph type="sldNum" idx="17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4" name="编号占位符"/>
          <p:cNvSpPr>
            <a:spLocks noGrp="1"/>
          </p:cNvSpPr>
          <p:nvPr>
            <p:ph type="sldNum" idx="17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5" name="编号占位符"/>
          <p:cNvSpPr>
            <a:spLocks noGrp="1"/>
          </p:cNvSpPr>
          <p:nvPr>
            <p:ph type="sldNum" idx="17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6" name="编号占位符"/>
          <p:cNvSpPr>
            <a:spLocks noGrp="1"/>
          </p:cNvSpPr>
          <p:nvPr>
            <p:ph type="sldNum" idx="17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7" name="编号占位符"/>
          <p:cNvSpPr>
            <a:spLocks noGrp="1"/>
          </p:cNvSpPr>
          <p:nvPr>
            <p:ph type="sldNum" idx="17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8" name="编号占位符"/>
          <p:cNvSpPr>
            <a:spLocks noGrp="1"/>
          </p:cNvSpPr>
          <p:nvPr>
            <p:ph type="sldNum" idx="17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9" name="编号占位符"/>
          <p:cNvSpPr>
            <a:spLocks noGrp="1"/>
          </p:cNvSpPr>
          <p:nvPr>
            <p:ph type="sldNum" idx="17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0" name="编号占位符"/>
          <p:cNvSpPr>
            <a:spLocks noGrp="1"/>
          </p:cNvSpPr>
          <p:nvPr>
            <p:ph type="sldNum" idx="17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1" name="编号占位符"/>
          <p:cNvSpPr>
            <a:spLocks noGrp="1"/>
          </p:cNvSpPr>
          <p:nvPr>
            <p:ph type="sldNum" idx="17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2" name="编号占位符"/>
          <p:cNvSpPr>
            <a:spLocks noGrp="1"/>
          </p:cNvSpPr>
          <p:nvPr>
            <p:ph type="sldNum" idx="17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3" name="编号占位符"/>
          <p:cNvSpPr>
            <a:spLocks noGrp="1"/>
          </p:cNvSpPr>
          <p:nvPr>
            <p:ph type="sldNum" idx="17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4" name="编号占位符"/>
          <p:cNvSpPr>
            <a:spLocks noGrp="1"/>
          </p:cNvSpPr>
          <p:nvPr>
            <p:ph type="sldNum" idx="17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5" name="编号占位符"/>
          <p:cNvSpPr>
            <a:spLocks noGrp="1"/>
          </p:cNvSpPr>
          <p:nvPr>
            <p:ph type="sldNum" idx="17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6" name="编号占位符"/>
          <p:cNvSpPr>
            <a:spLocks noGrp="1"/>
          </p:cNvSpPr>
          <p:nvPr>
            <p:ph type="sldNum" idx="17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7" name="编号占位符"/>
          <p:cNvSpPr>
            <a:spLocks noGrp="1"/>
          </p:cNvSpPr>
          <p:nvPr>
            <p:ph type="sldNum" idx="17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8" name="编号占位符"/>
          <p:cNvSpPr>
            <a:spLocks noGrp="1"/>
          </p:cNvSpPr>
          <p:nvPr>
            <p:ph type="sldNum" idx="17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9" name="编号占位符"/>
          <p:cNvSpPr>
            <a:spLocks noGrp="1"/>
          </p:cNvSpPr>
          <p:nvPr>
            <p:ph type="sldNum" idx="17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0" name="编号占位符"/>
          <p:cNvSpPr>
            <a:spLocks noGrp="1"/>
          </p:cNvSpPr>
          <p:nvPr>
            <p:ph type="sldNum" idx="17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1" name="编号占位符"/>
          <p:cNvSpPr>
            <a:spLocks noGrp="1"/>
          </p:cNvSpPr>
          <p:nvPr>
            <p:ph type="sldNum" idx="17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2" name="编号占位符"/>
          <p:cNvSpPr>
            <a:spLocks noGrp="1"/>
          </p:cNvSpPr>
          <p:nvPr>
            <p:ph type="sldNum" idx="17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3" name="编号占位符"/>
          <p:cNvSpPr>
            <a:spLocks noGrp="1"/>
          </p:cNvSpPr>
          <p:nvPr>
            <p:ph type="sldNum" idx="17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4" name="编号占位符"/>
          <p:cNvSpPr>
            <a:spLocks noGrp="1"/>
          </p:cNvSpPr>
          <p:nvPr>
            <p:ph type="sldNum" idx="17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5" name="编号占位符"/>
          <p:cNvSpPr>
            <a:spLocks noGrp="1"/>
          </p:cNvSpPr>
          <p:nvPr>
            <p:ph type="sldNum" idx="17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6" name="编号占位符"/>
          <p:cNvSpPr>
            <a:spLocks noGrp="1"/>
          </p:cNvSpPr>
          <p:nvPr>
            <p:ph type="sldNum" idx="17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7" name="编号占位符"/>
          <p:cNvSpPr>
            <a:spLocks noGrp="1"/>
          </p:cNvSpPr>
          <p:nvPr>
            <p:ph type="sldNum" idx="17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8" name="编号占位符"/>
          <p:cNvSpPr>
            <a:spLocks noGrp="1"/>
          </p:cNvSpPr>
          <p:nvPr>
            <p:ph type="sldNum" idx="17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9" name="编号占位符"/>
          <p:cNvSpPr>
            <a:spLocks noGrp="1"/>
          </p:cNvSpPr>
          <p:nvPr>
            <p:ph type="sldNum" idx="17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0" name="编号占位符"/>
          <p:cNvSpPr>
            <a:spLocks noGrp="1"/>
          </p:cNvSpPr>
          <p:nvPr>
            <p:ph type="sldNum" idx="17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1" name="编号占位符"/>
          <p:cNvSpPr>
            <a:spLocks noGrp="1"/>
          </p:cNvSpPr>
          <p:nvPr>
            <p:ph type="sldNum" idx="17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2" name="编号占位符"/>
          <p:cNvSpPr>
            <a:spLocks noGrp="1"/>
          </p:cNvSpPr>
          <p:nvPr>
            <p:ph type="sldNum" idx="17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3" name="编号占位符"/>
          <p:cNvSpPr>
            <a:spLocks noGrp="1"/>
          </p:cNvSpPr>
          <p:nvPr>
            <p:ph type="sldNum" idx="17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4" name="编号占位符"/>
          <p:cNvSpPr>
            <a:spLocks noGrp="1"/>
          </p:cNvSpPr>
          <p:nvPr>
            <p:ph type="sldNum" idx="17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5" name="编号占位符"/>
          <p:cNvSpPr>
            <a:spLocks noGrp="1"/>
          </p:cNvSpPr>
          <p:nvPr>
            <p:ph type="sldNum" idx="17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6" name="编号占位符"/>
          <p:cNvSpPr>
            <a:spLocks noGrp="1"/>
          </p:cNvSpPr>
          <p:nvPr>
            <p:ph type="sldNum" idx="17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7" name="编号占位符"/>
          <p:cNvSpPr>
            <a:spLocks noGrp="1"/>
          </p:cNvSpPr>
          <p:nvPr>
            <p:ph type="sldNum" idx="17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8" name="编号占位符"/>
          <p:cNvSpPr>
            <a:spLocks noGrp="1"/>
          </p:cNvSpPr>
          <p:nvPr>
            <p:ph type="sldNum" idx="17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9" name="编号占位符"/>
          <p:cNvSpPr>
            <a:spLocks noGrp="1"/>
          </p:cNvSpPr>
          <p:nvPr>
            <p:ph type="sldNum" idx="17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0" name="编号占位符"/>
          <p:cNvSpPr>
            <a:spLocks noGrp="1"/>
          </p:cNvSpPr>
          <p:nvPr>
            <p:ph type="sldNum" idx="17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1" name="编号占位符"/>
          <p:cNvSpPr>
            <a:spLocks noGrp="1"/>
          </p:cNvSpPr>
          <p:nvPr>
            <p:ph type="sldNum" idx="17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2" name="编号占位符"/>
          <p:cNvSpPr>
            <a:spLocks noGrp="1"/>
          </p:cNvSpPr>
          <p:nvPr>
            <p:ph type="sldNum" idx="17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3" name="编号占位符"/>
          <p:cNvSpPr>
            <a:spLocks noGrp="1"/>
          </p:cNvSpPr>
          <p:nvPr>
            <p:ph type="sldNum" idx="17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4" name="编号占位符"/>
          <p:cNvSpPr>
            <a:spLocks noGrp="1"/>
          </p:cNvSpPr>
          <p:nvPr>
            <p:ph type="sldNum" idx="17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5" name="编号占位符"/>
          <p:cNvSpPr>
            <a:spLocks noGrp="1"/>
          </p:cNvSpPr>
          <p:nvPr>
            <p:ph type="sldNum" idx="17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6" name="编号占位符"/>
          <p:cNvSpPr>
            <a:spLocks noGrp="1"/>
          </p:cNvSpPr>
          <p:nvPr>
            <p:ph type="sldNum" idx="17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7" name="编号占位符"/>
          <p:cNvSpPr>
            <a:spLocks noGrp="1"/>
          </p:cNvSpPr>
          <p:nvPr>
            <p:ph type="sldNum" idx="17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8" name="编号占位符"/>
          <p:cNvSpPr>
            <a:spLocks noGrp="1"/>
          </p:cNvSpPr>
          <p:nvPr>
            <p:ph type="sldNum" idx="17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9" name="编号占位符"/>
          <p:cNvSpPr>
            <a:spLocks noGrp="1"/>
          </p:cNvSpPr>
          <p:nvPr>
            <p:ph type="sldNum" idx="17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0" name="编号占位符"/>
          <p:cNvSpPr>
            <a:spLocks noGrp="1"/>
          </p:cNvSpPr>
          <p:nvPr>
            <p:ph type="sldNum" idx="17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1" name="编号占位符"/>
          <p:cNvSpPr>
            <a:spLocks noGrp="1"/>
          </p:cNvSpPr>
          <p:nvPr>
            <p:ph type="sldNum" idx="17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2" name="编号占位符"/>
          <p:cNvSpPr>
            <a:spLocks noGrp="1"/>
          </p:cNvSpPr>
          <p:nvPr>
            <p:ph type="sldNum" idx="17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3" name="编号占位符"/>
          <p:cNvSpPr>
            <a:spLocks noGrp="1"/>
          </p:cNvSpPr>
          <p:nvPr>
            <p:ph type="sldNum" idx="17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4" name="编号占位符"/>
          <p:cNvSpPr>
            <a:spLocks noGrp="1"/>
          </p:cNvSpPr>
          <p:nvPr>
            <p:ph type="sldNum" idx="17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5" name="编号占位符"/>
          <p:cNvSpPr>
            <a:spLocks noGrp="1"/>
          </p:cNvSpPr>
          <p:nvPr>
            <p:ph type="sldNum" idx="17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6" name="编号占位符"/>
          <p:cNvSpPr>
            <a:spLocks noGrp="1"/>
          </p:cNvSpPr>
          <p:nvPr>
            <p:ph type="sldNum" idx="17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7" name="编号占位符"/>
          <p:cNvSpPr>
            <a:spLocks noGrp="1"/>
          </p:cNvSpPr>
          <p:nvPr>
            <p:ph type="sldNum" idx="17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8" name="编号占位符"/>
          <p:cNvSpPr>
            <a:spLocks noGrp="1"/>
          </p:cNvSpPr>
          <p:nvPr>
            <p:ph type="sldNum" idx="17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9" name="编号占位符"/>
          <p:cNvSpPr>
            <a:spLocks noGrp="1"/>
          </p:cNvSpPr>
          <p:nvPr>
            <p:ph type="sldNum" idx="17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0" name="编号占位符"/>
          <p:cNvSpPr>
            <a:spLocks noGrp="1"/>
          </p:cNvSpPr>
          <p:nvPr>
            <p:ph type="sldNum" idx="17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1" name="编号占位符"/>
          <p:cNvSpPr>
            <a:spLocks noGrp="1"/>
          </p:cNvSpPr>
          <p:nvPr>
            <p:ph type="sldNum" idx="17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2" name="编号占位符"/>
          <p:cNvSpPr>
            <a:spLocks noGrp="1"/>
          </p:cNvSpPr>
          <p:nvPr>
            <p:ph type="sldNum" idx="17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3" name="编号占位符"/>
          <p:cNvSpPr>
            <a:spLocks noGrp="1"/>
          </p:cNvSpPr>
          <p:nvPr>
            <p:ph type="sldNum" idx="17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4" name="编号占位符"/>
          <p:cNvSpPr>
            <a:spLocks noGrp="1"/>
          </p:cNvSpPr>
          <p:nvPr>
            <p:ph type="sldNum" idx="17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5" name="编号占位符"/>
          <p:cNvSpPr>
            <a:spLocks noGrp="1"/>
          </p:cNvSpPr>
          <p:nvPr>
            <p:ph type="sldNum" idx="17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6" name="编号占位符"/>
          <p:cNvSpPr>
            <a:spLocks noGrp="1"/>
          </p:cNvSpPr>
          <p:nvPr>
            <p:ph type="sldNum" idx="17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7" name="编号占位符"/>
          <p:cNvSpPr>
            <a:spLocks noGrp="1"/>
          </p:cNvSpPr>
          <p:nvPr>
            <p:ph type="sldNum" idx="17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8" name="编号占位符"/>
          <p:cNvSpPr>
            <a:spLocks noGrp="1"/>
          </p:cNvSpPr>
          <p:nvPr>
            <p:ph type="sldNum" idx="17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9" name="编号占位符"/>
          <p:cNvSpPr>
            <a:spLocks noGrp="1"/>
          </p:cNvSpPr>
          <p:nvPr>
            <p:ph type="sldNum" idx="17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0" name="编号占位符"/>
          <p:cNvSpPr>
            <a:spLocks noGrp="1"/>
          </p:cNvSpPr>
          <p:nvPr>
            <p:ph type="sldNum" idx="17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1" name="编号占位符"/>
          <p:cNvSpPr>
            <a:spLocks noGrp="1"/>
          </p:cNvSpPr>
          <p:nvPr>
            <p:ph type="sldNum" idx="17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2" name="编号占位符"/>
          <p:cNvSpPr>
            <a:spLocks noGrp="1"/>
          </p:cNvSpPr>
          <p:nvPr>
            <p:ph type="sldNum" idx="17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3" name="编号占位符"/>
          <p:cNvSpPr>
            <a:spLocks noGrp="1"/>
          </p:cNvSpPr>
          <p:nvPr>
            <p:ph type="sldNum" idx="17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4" name="编号占位符"/>
          <p:cNvSpPr>
            <a:spLocks noGrp="1"/>
          </p:cNvSpPr>
          <p:nvPr>
            <p:ph type="sldNum" idx="17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5" name="编号占位符"/>
          <p:cNvSpPr>
            <a:spLocks noGrp="1"/>
          </p:cNvSpPr>
          <p:nvPr>
            <p:ph type="sldNum" idx="17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6" name="编号占位符"/>
          <p:cNvSpPr>
            <a:spLocks noGrp="1"/>
          </p:cNvSpPr>
          <p:nvPr>
            <p:ph type="sldNum" idx="17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7" name="编号占位符"/>
          <p:cNvSpPr>
            <a:spLocks noGrp="1"/>
          </p:cNvSpPr>
          <p:nvPr>
            <p:ph type="sldNum" idx="17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8" name="编号占位符"/>
          <p:cNvSpPr>
            <a:spLocks noGrp="1"/>
          </p:cNvSpPr>
          <p:nvPr>
            <p:ph type="sldNum" idx="17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9" name="编号占位符"/>
          <p:cNvSpPr>
            <a:spLocks noGrp="1"/>
          </p:cNvSpPr>
          <p:nvPr>
            <p:ph type="sldNum" idx="17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0" name="编号占位符"/>
          <p:cNvSpPr>
            <a:spLocks noGrp="1"/>
          </p:cNvSpPr>
          <p:nvPr>
            <p:ph type="sldNum" idx="17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1" name="编号占位符"/>
          <p:cNvSpPr>
            <a:spLocks noGrp="1"/>
          </p:cNvSpPr>
          <p:nvPr>
            <p:ph type="sldNum" idx="17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2" name="编号占位符"/>
          <p:cNvSpPr>
            <a:spLocks noGrp="1"/>
          </p:cNvSpPr>
          <p:nvPr>
            <p:ph type="sldNum" idx="17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3" name="编号占位符"/>
          <p:cNvSpPr>
            <a:spLocks noGrp="1"/>
          </p:cNvSpPr>
          <p:nvPr>
            <p:ph type="sldNum" idx="17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4" name="编号占位符"/>
          <p:cNvSpPr>
            <a:spLocks noGrp="1"/>
          </p:cNvSpPr>
          <p:nvPr>
            <p:ph type="sldNum" idx="17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5" name="编号占位符"/>
          <p:cNvSpPr>
            <a:spLocks noGrp="1"/>
          </p:cNvSpPr>
          <p:nvPr>
            <p:ph type="sldNum" idx="17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6" name="编号占位符"/>
          <p:cNvSpPr>
            <a:spLocks noGrp="1"/>
          </p:cNvSpPr>
          <p:nvPr>
            <p:ph type="sldNum" idx="17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7" name="编号占位符"/>
          <p:cNvSpPr>
            <a:spLocks noGrp="1"/>
          </p:cNvSpPr>
          <p:nvPr>
            <p:ph type="sldNum" idx="17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8" name="编号占位符"/>
          <p:cNvSpPr>
            <a:spLocks noGrp="1"/>
          </p:cNvSpPr>
          <p:nvPr>
            <p:ph type="sldNum" idx="17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9" name="编号占位符"/>
          <p:cNvSpPr>
            <a:spLocks noGrp="1"/>
          </p:cNvSpPr>
          <p:nvPr>
            <p:ph type="sldNum" idx="17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0" name="编号占位符"/>
          <p:cNvSpPr>
            <a:spLocks noGrp="1"/>
          </p:cNvSpPr>
          <p:nvPr>
            <p:ph type="sldNum" idx="17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1" name="编号占位符"/>
          <p:cNvSpPr>
            <a:spLocks noGrp="1"/>
          </p:cNvSpPr>
          <p:nvPr>
            <p:ph type="sldNum" idx="17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2" name="编号占位符"/>
          <p:cNvSpPr>
            <a:spLocks noGrp="1"/>
          </p:cNvSpPr>
          <p:nvPr>
            <p:ph type="sldNum" idx="17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3" name="编号占位符"/>
          <p:cNvSpPr>
            <a:spLocks noGrp="1"/>
          </p:cNvSpPr>
          <p:nvPr>
            <p:ph type="sldNum" idx="17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4" name="编号占位符"/>
          <p:cNvSpPr>
            <a:spLocks noGrp="1"/>
          </p:cNvSpPr>
          <p:nvPr>
            <p:ph type="sldNum" idx="17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5" name="编号占位符"/>
          <p:cNvSpPr>
            <a:spLocks noGrp="1"/>
          </p:cNvSpPr>
          <p:nvPr>
            <p:ph type="sldNum" idx="17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6" name="编号占位符"/>
          <p:cNvSpPr>
            <a:spLocks noGrp="1"/>
          </p:cNvSpPr>
          <p:nvPr>
            <p:ph type="sldNum" idx="17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7" name="编号占位符"/>
          <p:cNvSpPr>
            <a:spLocks noGrp="1"/>
          </p:cNvSpPr>
          <p:nvPr>
            <p:ph type="sldNum" idx="17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8" name="编号占位符"/>
          <p:cNvSpPr>
            <a:spLocks noGrp="1"/>
          </p:cNvSpPr>
          <p:nvPr>
            <p:ph type="sldNum" idx="17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9" name="编号占位符"/>
          <p:cNvSpPr>
            <a:spLocks noGrp="1"/>
          </p:cNvSpPr>
          <p:nvPr>
            <p:ph type="sldNum" idx="17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0" name="编号占位符"/>
          <p:cNvSpPr>
            <a:spLocks noGrp="1"/>
          </p:cNvSpPr>
          <p:nvPr>
            <p:ph type="sldNum" idx="18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1" name="编号占位符"/>
          <p:cNvSpPr>
            <a:spLocks noGrp="1"/>
          </p:cNvSpPr>
          <p:nvPr>
            <p:ph type="sldNum" idx="18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2" name="编号占位符"/>
          <p:cNvSpPr>
            <a:spLocks noGrp="1"/>
          </p:cNvSpPr>
          <p:nvPr>
            <p:ph type="sldNum" idx="18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3" name="编号占位符"/>
          <p:cNvSpPr>
            <a:spLocks noGrp="1"/>
          </p:cNvSpPr>
          <p:nvPr>
            <p:ph type="sldNum" idx="18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4" name="编号占位符"/>
          <p:cNvSpPr>
            <a:spLocks noGrp="1"/>
          </p:cNvSpPr>
          <p:nvPr>
            <p:ph type="sldNum" idx="18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5" name="编号占位符"/>
          <p:cNvSpPr>
            <a:spLocks noGrp="1"/>
          </p:cNvSpPr>
          <p:nvPr>
            <p:ph type="sldNum" idx="18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6" name="编号占位符"/>
          <p:cNvSpPr>
            <a:spLocks noGrp="1"/>
          </p:cNvSpPr>
          <p:nvPr>
            <p:ph type="sldNum" idx="18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7" name="编号占位符"/>
          <p:cNvSpPr>
            <a:spLocks noGrp="1"/>
          </p:cNvSpPr>
          <p:nvPr>
            <p:ph type="sldNum" idx="18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8" name="编号占位符"/>
          <p:cNvSpPr>
            <a:spLocks noGrp="1"/>
          </p:cNvSpPr>
          <p:nvPr>
            <p:ph type="sldNum" idx="18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9" name="编号占位符"/>
          <p:cNvSpPr>
            <a:spLocks noGrp="1"/>
          </p:cNvSpPr>
          <p:nvPr>
            <p:ph type="sldNum" idx="18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0" name="编号占位符"/>
          <p:cNvSpPr>
            <a:spLocks noGrp="1"/>
          </p:cNvSpPr>
          <p:nvPr>
            <p:ph type="sldNum" idx="18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1" name="编号占位符"/>
          <p:cNvSpPr>
            <a:spLocks noGrp="1"/>
          </p:cNvSpPr>
          <p:nvPr>
            <p:ph type="sldNum" idx="18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2" name="编号占位符"/>
          <p:cNvSpPr>
            <a:spLocks noGrp="1"/>
          </p:cNvSpPr>
          <p:nvPr>
            <p:ph type="sldNum" idx="18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3" name="编号占位符"/>
          <p:cNvSpPr>
            <a:spLocks noGrp="1"/>
          </p:cNvSpPr>
          <p:nvPr>
            <p:ph type="sldNum" idx="18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4" name="编号占位符"/>
          <p:cNvSpPr>
            <a:spLocks noGrp="1"/>
          </p:cNvSpPr>
          <p:nvPr>
            <p:ph type="sldNum" idx="18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5" name="编号占位符"/>
          <p:cNvSpPr>
            <a:spLocks noGrp="1"/>
          </p:cNvSpPr>
          <p:nvPr>
            <p:ph type="sldNum" idx="18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6" name="编号占位符"/>
          <p:cNvSpPr>
            <a:spLocks noGrp="1"/>
          </p:cNvSpPr>
          <p:nvPr>
            <p:ph type="sldNum" idx="18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7" name="编号占位符"/>
          <p:cNvSpPr>
            <a:spLocks noGrp="1"/>
          </p:cNvSpPr>
          <p:nvPr>
            <p:ph type="sldNum" idx="18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8" name="编号占位符"/>
          <p:cNvSpPr>
            <a:spLocks noGrp="1"/>
          </p:cNvSpPr>
          <p:nvPr>
            <p:ph type="sldNum" idx="18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9" name="编号占位符"/>
          <p:cNvSpPr>
            <a:spLocks noGrp="1"/>
          </p:cNvSpPr>
          <p:nvPr>
            <p:ph type="sldNum" idx="18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0" name="编号占位符"/>
          <p:cNvSpPr>
            <a:spLocks noGrp="1"/>
          </p:cNvSpPr>
          <p:nvPr>
            <p:ph type="sldNum" idx="18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1" name="编号占位符"/>
          <p:cNvSpPr>
            <a:spLocks noGrp="1"/>
          </p:cNvSpPr>
          <p:nvPr>
            <p:ph type="sldNum" idx="18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2" name="编号占位符"/>
          <p:cNvSpPr>
            <a:spLocks noGrp="1"/>
          </p:cNvSpPr>
          <p:nvPr>
            <p:ph type="sldNum" idx="18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3" name="编号占位符"/>
          <p:cNvSpPr>
            <a:spLocks noGrp="1"/>
          </p:cNvSpPr>
          <p:nvPr>
            <p:ph type="sldNum" idx="18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4" name="编号占位符"/>
          <p:cNvSpPr>
            <a:spLocks noGrp="1"/>
          </p:cNvSpPr>
          <p:nvPr>
            <p:ph type="sldNum" idx="18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5" name="编号占位符"/>
          <p:cNvSpPr>
            <a:spLocks noGrp="1"/>
          </p:cNvSpPr>
          <p:nvPr>
            <p:ph type="sldNum" idx="18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6" name="编号占位符"/>
          <p:cNvSpPr>
            <a:spLocks noGrp="1"/>
          </p:cNvSpPr>
          <p:nvPr>
            <p:ph type="sldNum" idx="18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7" name="编号占位符"/>
          <p:cNvSpPr>
            <a:spLocks noGrp="1"/>
          </p:cNvSpPr>
          <p:nvPr>
            <p:ph type="sldNum" idx="18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8" name="编号占位符"/>
          <p:cNvSpPr>
            <a:spLocks noGrp="1"/>
          </p:cNvSpPr>
          <p:nvPr>
            <p:ph type="sldNum" idx="18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9" name="编号占位符"/>
          <p:cNvSpPr>
            <a:spLocks noGrp="1"/>
          </p:cNvSpPr>
          <p:nvPr>
            <p:ph type="sldNum" idx="18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0" name="编号占位符"/>
          <p:cNvSpPr>
            <a:spLocks noGrp="1"/>
          </p:cNvSpPr>
          <p:nvPr>
            <p:ph type="sldNum" idx="18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1" name="编号占位符"/>
          <p:cNvSpPr>
            <a:spLocks noGrp="1"/>
          </p:cNvSpPr>
          <p:nvPr>
            <p:ph type="sldNum" idx="18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2" name="编号占位符"/>
          <p:cNvSpPr>
            <a:spLocks noGrp="1"/>
          </p:cNvSpPr>
          <p:nvPr>
            <p:ph type="sldNum" idx="18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3" name="编号占位符"/>
          <p:cNvSpPr>
            <a:spLocks noGrp="1"/>
          </p:cNvSpPr>
          <p:nvPr>
            <p:ph type="sldNum" idx="18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4" name="编号占位符"/>
          <p:cNvSpPr>
            <a:spLocks noGrp="1"/>
          </p:cNvSpPr>
          <p:nvPr>
            <p:ph type="sldNum" idx="18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5" name="编号占位符"/>
          <p:cNvSpPr>
            <a:spLocks noGrp="1"/>
          </p:cNvSpPr>
          <p:nvPr>
            <p:ph type="sldNum" idx="18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6" name="编号占位符"/>
          <p:cNvSpPr>
            <a:spLocks noGrp="1"/>
          </p:cNvSpPr>
          <p:nvPr>
            <p:ph type="sldNum" idx="18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7" name="编号占位符"/>
          <p:cNvSpPr>
            <a:spLocks noGrp="1"/>
          </p:cNvSpPr>
          <p:nvPr>
            <p:ph type="sldNum" idx="18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8" name="编号占位符"/>
          <p:cNvSpPr>
            <a:spLocks noGrp="1"/>
          </p:cNvSpPr>
          <p:nvPr>
            <p:ph type="sldNum" idx="18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9" name="编号占位符"/>
          <p:cNvSpPr>
            <a:spLocks noGrp="1"/>
          </p:cNvSpPr>
          <p:nvPr>
            <p:ph type="sldNum" idx="18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0" name="编号占位符"/>
          <p:cNvSpPr>
            <a:spLocks noGrp="1"/>
          </p:cNvSpPr>
          <p:nvPr>
            <p:ph type="sldNum" idx="18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1" name="编号占位符"/>
          <p:cNvSpPr>
            <a:spLocks noGrp="1"/>
          </p:cNvSpPr>
          <p:nvPr>
            <p:ph type="sldNum" idx="18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2" name="编号占位符"/>
          <p:cNvSpPr>
            <a:spLocks noGrp="1"/>
          </p:cNvSpPr>
          <p:nvPr>
            <p:ph type="sldNum" idx="18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3" name="编号占位符"/>
          <p:cNvSpPr>
            <a:spLocks noGrp="1"/>
          </p:cNvSpPr>
          <p:nvPr>
            <p:ph type="sldNum" idx="18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4" name="编号占位符"/>
          <p:cNvSpPr>
            <a:spLocks noGrp="1"/>
          </p:cNvSpPr>
          <p:nvPr>
            <p:ph type="sldNum" idx="18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5" name="编号占位符"/>
          <p:cNvSpPr>
            <a:spLocks noGrp="1"/>
          </p:cNvSpPr>
          <p:nvPr>
            <p:ph type="sldNum" idx="18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6" name="编号占位符"/>
          <p:cNvSpPr>
            <a:spLocks noGrp="1"/>
          </p:cNvSpPr>
          <p:nvPr>
            <p:ph type="sldNum" idx="18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7" name="编号占位符"/>
          <p:cNvSpPr>
            <a:spLocks noGrp="1"/>
          </p:cNvSpPr>
          <p:nvPr>
            <p:ph type="sldNum" idx="18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8" name="编号占位符"/>
          <p:cNvSpPr>
            <a:spLocks noGrp="1"/>
          </p:cNvSpPr>
          <p:nvPr>
            <p:ph type="sldNum" idx="18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9" name="编号占位符"/>
          <p:cNvSpPr>
            <a:spLocks noGrp="1"/>
          </p:cNvSpPr>
          <p:nvPr>
            <p:ph type="sldNum" idx="18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0" name="编号占位符"/>
          <p:cNvSpPr>
            <a:spLocks noGrp="1"/>
          </p:cNvSpPr>
          <p:nvPr>
            <p:ph type="sldNum" idx="18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1" name="编号占位符"/>
          <p:cNvSpPr>
            <a:spLocks noGrp="1"/>
          </p:cNvSpPr>
          <p:nvPr>
            <p:ph type="sldNum" idx="18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2" name="编号占位符"/>
          <p:cNvSpPr>
            <a:spLocks noGrp="1"/>
          </p:cNvSpPr>
          <p:nvPr>
            <p:ph type="sldNum" idx="18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3" name="编号占位符"/>
          <p:cNvSpPr>
            <a:spLocks noGrp="1"/>
          </p:cNvSpPr>
          <p:nvPr>
            <p:ph type="sldNum" idx="18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4" name="编号占位符"/>
          <p:cNvSpPr>
            <a:spLocks noGrp="1"/>
          </p:cNvSpPr>
          <p:nvPr>
            <p:ph type="sldNum" idx="18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5" name="编号占位符"/>
          <p:cNvSpPr>
            <a:spLocks noGrp="1"/>
          </p:cNvSpPr>
          <p:nvPr>
            <p:ph type="sldNum" idx="18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6" name="编号占位符"/>
          <p:cNvSpPr>
            <a:spLocks noGrp="1"/>
          </p:cNvSpPr>
          <p:nvPr>
            <p:ph type="sldNum" idx="18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7" name="编号占位符"/>
          <p:cNvSpPr>
            <a:spLocks noGrp="1"/>
          </p:cNvSpPr>
          <p:nvPr>
            <p:ph type="sldNum" idx="18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8" name="编号占位符"/>
          <p:cNvSpPr>
            <a:spLocks noGrp="1"/>
          </p:cNvSpPr>
          <p:nvPr>
            <p:ph type="sldNum" idx="18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9" name="编号占位符"/>
          <p:cNvSpPr>
            <a:spLocks noGrp="1"/>
          </p:cNvSpPr>
          <p:nvPr>
            <p:ph type="sldNum" idx="18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0" name="编号占位符"/>
          <p:cNvSpPr>
            <a:spLocks noGrp="1"/>
          </p:cNvSpPr>
          <p:nvPr>
            <p:ph type="sldNum" idx="18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1" name="编号占位符"/>
          <p:cNvSpPr>
            <a:spLocks noGrp="1"/>
          </p:cNvSpPr>
          <p:nvPr>
            <p:ph type="sldNum" idx="18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2" name="编号占位符"/>
          <p:cNvSpPr>
            <a:spLocks noGrp="1"/>
          </p:cNvSpPr>
          <p:nvPr>
            <p:ph type="sldNum" idx="18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3" name="编号占位符"/>
          <p:cNvSpPr>
            <a:spLocks noGrp="1"/>
          </p:cNvSpPr>
          <p:nvPr>
            <p:ph type="sldNum" idx="18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4" name="编号占位符"/>
          <p:cNvSpPr>
            <a:spLocks noGrp="1"/>
          </p:cNvSpPr>
          <p:nvPr>
            <p:ph type="sldNum" idx="18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5" name="编号占位符"/>
          <p:cNvSpPr>
            <a:spLocks noGrp="1"/>
          </p:cNvSpPr>
          <p:nvPr>
            <p:ph type="sldNum" idx="18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6" name="编号占位符"/>
          <p:cNvSpPr>
            <a:spLocks noGrp="1"/>
          </p:cNvSpPr>
          <p:nvPr>
            <p:ph type="sldNum" idx="18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7" name="编号占位符"/>
          <p:cNvSpPr>
            <a:spLocks noGrp="1"/>
          </p:cNvSpPr>
          <p:nvPr>
            <p:ph type="sldNum" idx="18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8" name="编号占位符"/>
          <p:cNvSpPr>
            <a:spLocks noGrp="1"/>
          </p:cNvSpPr>
          <p:nvPr>
            <p:ph type="sldNum" idx="18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9" name="编号占位符"/>
          <p:cNvSpPr>
            <a:spLocks noGrp="1"/>
          </p:cNvSpPr>
          <p:nvPr>
            <p:ph type="sldNum" idx="18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0" name="编号占位符"/>
          <p:cNvSpPr>
            <a:spLocks noGrp="1"/>
          </p:cNvSpPr>
          <p:nvPr>
            <p:ph type="sldNum" idx="18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1" name="编号占位符"/>
          <p:cNvSpPr>
            <a:spLocks noGrp="1"/>
          </p:cNvSpPr>
          <p:nvPr>
            <p:ph type="sldNum" idx="18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2" name="编号占位符"/>
          <p:cNvSpPr>
            <a:spLocks noGrp="1"/>
          </p:cNvSpPr>
          <p:nvPr>
            <p:ph type="sldNum" idx="18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3" name="编号占位符"/>
          <p:cNvSpPr>
            <a:spLocks noGrp="1"/>
          </p:cNvSpPr>
          <p:nvPr>
            <p:ph type="sldNum" idx="18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4" name="编号占位符"/>
          <p:cNvSpPr>
            <a:spLocks noGrp="1"/>
          </p:cNvSpPr>
          <p:nvPr>
            <p:ph type="sldNum" idx="18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5" name="编号占位符"/>
          <p:cNvSpPr>
            <a:spLocks noGrp="1"/>
          </p:cNvSpPr>
          <p:nvPr>
            <p:ph type="sldNum" idx="18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6" name="编号占位符"/>
          <p:cNvSpPr>
            <a:spLocks noGrp="1"/>
          </p:cNvSpPr>
          <p:nvPr>
            <p:ph type="sldNum" idx="18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7" name="编号占位符"/>
          <p:cNvSpPr>
            <a:spLocks noGrp="1"/>
          </p:cNvSpPr>
          <p:nvPr>
            <p:ph type="sldNum" idx="18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8" name="编号占位符"/>
          <p:cNvSpPr>
            <a:spLocks noGrp="1"/>
          </p:cNvSpPr>
          <p:nvPr>
            <p:ph type="sldNum" idx="18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9" name="编号占位符"/>
          <p:cNvSpPr>
            <a:spLocks noGrp="1"/>
          </p:cNvSpPr>
          <p:nvPr>
            <p:ph type="sldNum" idx="18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0" name="编号占位符"/>
          <p:cNvSpPr>
            <a:spLocks noGrp="1"/>
          </p:cNvSpPr>
          <p:nvPr>
            <p:ph type="sldNum" idx="18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1" name="编号占位符"/>
          <p:cNvSpPr>
            <a:spLocks noGrp="1"/>
          </p:cNvSpPr>
          <p:nvPr>
            <p:ph type="sldNum" idx="18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2" name="编号占位符"/>
          <p:cNvSpPr>
            <a:spLocks noGrp="1"/>
          </p:cNvSpPr>
          <p:nvPr>
            <p:ph type="sldNum" idx="18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3" name="编号占位符"/>
          <p:cNvSpPr>
            <a:spLocks noGrp="1"/>
          </p:cNvSpPr>
          <p:nvPr>
            <p:ph type="sldNum" idx="18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4" name="编号占位符"/>
          <p:cNvSpPr>
            <a:spLocks noGrp="1"/>
          </p:cNvSpPr>
          <p:nvPr>
            <p:ph type="sldNum" idx="18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5" name="编号占位符"/>
          <p:cNvSpPr>
            <a:spLocks noGrp="1"/>
          </p:cNvSpPr>
          <p:nvPr>
            <p:ph type="sldNum" idx="18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6" name="编号占位符"/>
          <p:cNvSpPr>
            <a:spLocks noGrp="1"/>
          </p:cNvSpPr>
          <p:nvPr>
            <p:ph type="sldNum" idx="18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7" name="编号占位符"/>
          <p:cNvSpPr>
            <a:spLocks noGrp="1"/>
          </p:cNvSpPr>
          <p:nvPr>
            <p:ph type="sldNum" idx="18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8" name="编号占位符"/>
          <p:cNvSpPr>
            <a:spLocks noGrp="1"/>
          </p:cNvSpPr>
          <p:nvPr>
            <p:ph type="sldNum" idx="18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9" name="编号占位符"/>
          <p:cNvSpPr>
            <a:spLocks noGrp="1"/>
          </p:cNvSpPr>
          <p:nvPr>
            <p:ph type="sldNum" idx="18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0" name="编号占位符"/>
          <p:cNvSpPr>
            <a:spLocks noGrp="1"/>
          </p:cNvSpPr>
          <p:nvPr>
            <p:ph type="sldNum" idx="18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1" name="编号占位符"/>
          <p:cNvSpPr>
            <a:spLocks noGrp="1"/>
          </p:cNvSpPr>
          <p:nvPr>
            <p:ph type="sldNum" idx="18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2" name="编号占位符"/>
          <p:cNvSpPr>
            <a:spLocks noGrp="1"/>
          </p:cNvSpPr>
          <p:nvPr>
            <p:ph type="sldNum" idx="18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3" name="编号占位符"/>
          <p:cNvSpPr>
            <a:spLocks noGrp="1"/>
          </p:cNvSpPr>
          <p:nvPr>
            <p:ph type="sldNum" idx="18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4" name="编号占位符"/>
          <p:cNvSpPr>
            <a:spLocks noGrp="1"/>
          </p:cNvSpPr>
          <p:nvPr>
            <p:ph type="sldNum" idx="18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5" name="编号占位符"/>
          <p:cNvSpPr>
            <a:spLocks noGrp="1"/>
          </p:cNvSpPr>
          <p:nvPr>
            <p:ph type="sldNum" idx="18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6" name="编号占位符"/>
          <p:cNvSpPr>
            <a:spLocks noGrp="1"/>
          </p:cNvSpPr>
          <p:nvPr>
            <p:ph type="sldNum" idx="18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7" name="编号占位符"/>
          <p:cNvSpPr>
            <a:spLocks noGrp="1"/>
          </p:cNvSpPr>
          <p:nvPr>
            <p:ph type="sldNum" idx="18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8" name="编号占位符"/>
          <p:cNvSpPr>
            <a:spLocks noGrp="1"/>
          </p:cNvSpPr>
          <p:nvPr>
            <p:ph type="sldNum" idx="18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9" name="编号占位符"/>
          <p:cNvSpPr>
            <a:spLocks noGrp="1"/>
          </p:cNvSpPr>
          <p:nvPr>
            <p:ph type="sldNum" idx="18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0" name="编号占位符"/>
          <p:cNvSpPr>
            <a:spLocks noGrp="1"/>
          </p:cNvSpPr>
          <p:nvPr>
            <p:ph type="sldNum" idx="19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1" name="编号占位符"/>
          <p:cNvSpPr>
            <a:spLocks noGrp="1"/>
          </p:cNvSpPr>
          <p:nvPr>
            <p:ph type="sldNum" idx="19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2" name="编号占位符"/>
          <p:cNvSpPr>
            <a:spLocks noGrp="1"/>
          </p:cNvSpPr>
          <p:nvPr>
            <p:ph type="sldNum" idx="19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3" name="编号占位符"/>
          <p:cNvSpPr>
            <a:spLocks noGrp="1"/>
          </p:cNvSpPr>
          <p:nvPr>
            <p:ph type="sldNum" idx="19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4" name="编号占位符"/>
          <p:cNvSpPr>
            <a:spLocks noGrp="1"/>
          </p:cNvSpPr>
          <p:nvPr>
            <p:ph type="sldNum" idx="19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5" name="编号占位符"/>
          <p:cNvSpPr>
            <a:spLocks noGrp="1"/>
          </p:cNvSpPr>
          <p:nvPr>
            <p:ph type="sldNum" idx="19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6" name="编号占位符"/>
          <p:cNvSpPr>
            <a:spLocks noGrp="1"/>
          </p:cNvSpPr>
          <p:nvPr>
            <p:ph type="sldNum" idx="19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7" name="编号占位符"/>
          <p:cNvSpPr>
            <a:spLocks noGrp="1"/>
          </p:cNvSpPr>
          <p:nvPr>
            <p:ph type="sldNum" idx="19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8" name="编号占位符"/>
          <p:cNvSpPr>
            <a:spLocks noGrp="1"/>
          </p:cNvSpPr>
          <p:nvPr>
            <p:ph type="sldNum" idx="19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9" name="编号占位符"/>
          <p:cNvSpPr>
            <a:spLocks noGrp="1"/>
          </p:cNvSpPr>
          <p:nvPr>
            <p:ph type="sldNum" idx="19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0" name="编号占位符"/>
          <p:cNvSpPr>
            <a:spLocks noGrp="1"/>
          </p:cNvSpPr>
          <p:nvPr>
            <p:ph type="sldNum" idx="19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1" name="编号占位符"/>
          <p:cNvSpPr>
            <a:spLocks noGrp="1"/>
          </p:cNvSpPr>
          <p:nvPr>
            <p:ph type="sldNum" idx="19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2" name="编号占位符"/>
          <p:cNvSpPr>
            <a:spLocks noGrp="1"/>
          </p:cNvSpPr>
          <p:nvPr>
            <p:ph type="sldNum" idx="19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3" name="编号占位符"/>
          <p:cNvSpPr>
            <a:spLocks noGrp="1"/>
          </p:cNvSpPr>
          <p:nvPr>
            <p:ph type="sldNum" idx="19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4" name="编号占位符"/>
          <p:cNvSpPr>
            <a:spLocks noGrp="1"/>
          </p:cNvSpPr>
          <p:nvPr>
            <p:ph type="sldNum" idx="19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5" name="编号占位符"/>
          <p:cNvSpPr>
            <a:spLocks noGrp="1"/>
          </p:cNvSpPr>
          <p:nvPr>
            <p:ph type="sldNum" idx="19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6" name="编号占位符"/>
          <p:cNvSpPr>
            <a:spLocks noGrp="1"/>
          </p:cNvSpPr>
          <p:nvPr>
            <p:ph type="sldNum" idx="19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7" name="编号占位符"/>
          <p:cNvSpPr>
            <a:spLocks noGrp="1"/>
          </p:cNvSpPr>
          <p:nvPr>
            <p:ph type="sldNum" idx="19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8" name="编号占位符"/>
          <p:cNvSpPr>
            <a:spLocks noGrp="1"/>
          </p:cNvSpPr>
          <p:nvPr>
            <p:ph type="sldNum" idx="19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9" name="编号占位符"/>
          <p:cNvSpPr>
            <a:spLocks noGrp="1"/>
          </p:cNvSpPr>
          <p:nvPr>
            <p:ph type="sldNum" idx="19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0" name="编号占位符"/>
          <p:cNvSpPr>
            <a:spLocks noGrp="1"/>
          </p:cNvSpPr>
          <p:nvPr>
            <p:ph type="sldNum" idx="19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1" name="编号占位符"/>
          <p:cNvSpPr>
            <a:spLocks noGrp="1"/>
          </p:cNvSpPr>
          <p:nvPr>
            <p:ph type="sldNum" idx="19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2" name="编号占位符"/>
          <p:cNvSpPr>
            <a:spLocks noGrp="1"/>
          </p:cNvSpPr>
          <p:nvPr>
            <p:ph type="sldNum" idx="19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3" name="编号占位符"/>
          <p:cNvSpPr>
            <a:spLocks noGrp="1"/>
          </p:cNvSpPr>
          <p:nvPr>
            <p:ph type="sldNum" idx="19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4" name="编号占位符"/>
          <p:cNvSpPr>
            <a:spLocks noGrp="1"/>
          </p:cNvSpPr>
          <p:nvPr>
            <p:ph type="sldNum" idx="19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5" name="编号占位符"/>
          <p:cNvSpPr>
            <a:spLocks noGrp="1"/>
          </p:cNvSpPr>
          <p:nvPr>
            <p:ph type="sldNum" idx="19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6" name="编号占位符"/>
          <p:cNvSpPr>
            <a:spLocks noGrp="1"/>
          </p:cNvSpPr>
          <p:nvPr>
            <p:ph type="sldNum" idx="19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7" name="编号占位符"/>
          <p:cNvSpPr>
            <a:spLocks noGrp="1"/>
          </p:cNvSpPr>
          <p:nvPr>
            <p:ph type="sldNum" idx="19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8" name="编号占位符"/>
          <p:cNvSpPr>
            <a:spLocks noGrp="1"/>
          </p:cNvSpPr>
          <p:nvPr>
            <p:ph type="sldNum" idx="19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9" name="编号占位符"/>
          <p:cNvSpPr>
            <a:spLocks noGrp="1"/>
          </p:cNvSpPr>
          <p:nvPr>
            <p:ph type="sldNum" idx="19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0" name="编号占位符"/>
          <p:cNvSpPr>
            <a:spLocks noGrp="1"/>
          </p:cNvSpPr>
          <p:nvPr>
            <p:ph type="sldNum" idx="19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1" name="编号占位符"/>
          <p:cNvSpPr>
            <a:spLocks noGrp="1"/>
          </p:cNvSpPr>
          <p:nvPr>
            <p:ph type="sldNum" idx="19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2" name="编号占位符"/>
          <p:cNvSpPr>
            <a:spLocks noGrp="1"/>
          </p:cNvSpPr>
          <p:nvPr>
            <p:ph type="sldNum" idx="19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3" name="编号占位符"/>
          <p:cNvSpPr>
            <a:spLocks noGrp="1"/>
          </p:cNvSpPr>
          <p:nvPr>
            <p:ph type="sldNum" idx="19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4" name="编号占位符"/>
          <p:cNvSpPr>
            <a:spLocks noGrp="1"/>
          </p:cNvSpPr>
          <p:nvPr>
            <p:ph type="sldNum" idx="19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5" name="编号占位符"/>
          <p:cNvSpPr>
            <a:spLocks noGrp="1"/>
          </p:cNvSpPr>
          <p:nvPr>
            <p:ph type="sldNum" idx="19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6" name="编号占位符"/>
          <p:cNvSpPr>
            <a:spLocks noGrp="1"/>
          </p:cNvSpPr>
          <p:nvPr>
            <p:ph type="sldNum" idx="19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7" name="编号占位符"/>
          <p:cNvSpPr>
            <a:spLocks noGrp="1"/>
          </p:cNvSpPr>
          <p:nvPr>
            <p:ph type="sldNum" idx="19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8" name="编号占位符"/>
          <p:cNvSpPr>
            <a:spLocks noGrp="1"/>
          </p:cNvSpPr>
          <p:nvPr>
            <p:ph type="sldNum" idx="19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9" name="编号占位符"/>
          <p:cNvSpPr>
            <a:spLocks noGrp="1"/>
          </p:cNvSpPr>
          <p:nvPr>
            <p:ph type="sldNum" idx="19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0" name="编号占位符"/>
          <p:cNvSpPr>
            <a:spLocks noGrp="1"/>
          </p:cNvSpPr>
          <p:nvPr>
            <p:ph type="sldNum" idx="19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1" name="编号占位符"/>
          <p:cNvSpPr>
            <a:spLocks noGrp="1"/>
          </p:cNvSpPr>
          <p:nvPr>
            <p:ph type="sldNum" idx="19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2" name="编号占位符"/>
          <p:cNvSpPr>
            <a:spLocks noGrp="1"/>
          </p:cNvSpPr>
          <p:nvPr>
            <p:ph type="sldNum" idx="19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3" name="编号占位符"/>
          <p:cNvSpPr>
            <a:spLocks noGrp="1"/>
          </p:cNvSpPr>
          <p:nvPr>
            <p:ph type="sldNum" idx="19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4" name="编号占位符"/>
          <p:cNvSpPr>
            <a:spLocks noGrp="1"/>
          </p:cNvSpPr>
          <p:nvPr>
            <p:ph type="sldNum" idx="19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5" name="编号占位符"/>
          <p:cNvSpPr>
            <a:spLocks noGrp="1"/>
          </p:cNvSpPr>
          <p:nvPr>
            <p:ph type="sldNum" idx="19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6" name="编号占位符"/>
          <p:cNvSpPr>
            <a:spLocks noGrp="1"/>
          </p:cNvSpPr>
          <p:nvPr>
            <p:ph type="sldNum" idx="19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7" name="编号占位符"/>
          <p:cNvSpPr>
            <a:spLocks noGrp="1"/>
          </p:cNvSpPr>
          <p:nvPr>
            <p:ph type="sldNum" idx="19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8" name="编号占位符"/>
          <p:cNvSpPr>
            <a:spLocks noGrp="1"/>
          </p:cNvSpPr>
          <p:nvPr>
            <p:ph type="sldNum" idx="19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9" name="编号占位符"/>
          <p:cNvSpPr>
            <a:spLocks noGrp="1"/>
          </p:cNvSpPr>
          <p:nvPr>
            <p:ph type="sldNum" idx="19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0" name="编号占位符"/>
          <p:cNvSpPr>
            <a:spLocks noGrp="1"/>
          </p:cNvSpPr>
          <p:nvPr>
            <p:ph type="sldNum" idx="19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1" name="编号占位符"/>
          <p:cNvSpPr>
            <a:spLocks noGrp="1"/>
          </p:cNvSpPr>
          <p:nvPr>
            <p:ph type="sldNum" idx="19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2" name="编号占位符"/>
          <p:cNvSpPr>
            <a:spLocks noGrp="1"/>
          </p:cNvSpPr>
          <p:nvPr>
            <p:ph type="sldNum" idx="19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3" name="编号占位符"/>
          <p:cNvSpPr>
            <a:spLocks noGrp="1"/>
          </p:cNvSpPr>
          <p:nvPr>
            <p:ph type="sldNum" idx="19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4" name="编号占位符"/>
          <p:cNvSpPr>
            <a:spLocks noGrp="1"/>
          </p:cNvSpPr>
          <p:nvPr>
            <p:ph type="sldNum" idx="19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5" name="编号占位符"/>
          <p:cNvSpPr>
            <a:spLocks noGrp="1"/>
          </p:cNvSpPr>
          <p:nvPr>
            <p:ph type="sldNum" idx="19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6" name="编号占位符"/>
          <p:cNvSpPr>
            <a:spLocks noGrp="1"/>
          </p:cNvSpPr>
          <p:nvPr>
            <p:ph type="sldNum" idx="19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7" name="编号占位符"/>
          <p:cNvSpPr>
            <a:spLocks noGrp="1"/>
          </p:cNvSpPr>
          <p:nvPr>
            <p:ph type="sldNum" idx="19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8" name="编号占位符"/>
          <p:cNvSpPr>
            <a:spLocks noGrp="1"/>
          </p:cNvSpPr>
          <p:nvPr>
            <p:ph type="sldNum" idx="19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9" name="编号占位符"/>
          <p:cNvSpPr>
            <a:spLocks noGrp="1"/>
          </p:cNvSpPr>
          <p:nvPr>
            <p:ph type="sldNum" idx="19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0" name="编号占位符"/>
          <p:cNvSpPr>
            <a:spLocks noGrp="1"/>
          </p:cNvSpPr>
          <p:nvPr>
            <p:ph type="sldNum" idx="19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1" name="编号占位符"/>
          <p:cNvSpPr>
            <a:spLocks noGrp="1"/>
          </p:cNvSpPr>
          <p:nvPr>
            <p:ph type="sldNum" idx="19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2" name="编号占位符"/>
          <p:cNvSpPr>
            <a:spLocks noGrp="1"/>
          </p:cNvSpPr>
          <p:nvPr>
            <p:ph type="sldNum" idx="19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3" name="编号占位符"/>
          <p:cNvSpPr>
            <a:spLocks noGrp="1"/>
          </p:cNvSpPr>
          <p:nvPr>
            <p:ph type="sldNum" idx="19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4" name="编号占位符"/>
          <p:cNvSpPr>
            <a:spLocks noGrp="1"/>
          </p:cNvSpPr>
          <p:nvPr>
            <p:ph type="sldNum" idx="19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5" name="编号占位符"/>
          <p:cNvSpPr>
            <a:spLocks noGrp="1"/>
          </p:cNvSpPr>
          <p:nvPr>
            <p:ph type="sldNum" idx="19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6" name="编号占位符"/>
          <p:cNvSpPr>
            <a:spLocks noGrp="1"/>
          </p:cNvSpPr>
          <p:nvPr>
            <p:ph type="sldNum" idx="19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7" name="编号占位符"/>
          <p:cNvSpPr>
            <a:spLocks noGrp="1"/>
          </p:cNvSpPr>
          <p:nvPr>
            <p:ph type="sldNum" idx="19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8" name="编号占位符"/>
          <p:cNvSpPr>
            <a:spLocks noGrp="1"/>
          </p:cNvSpPr>
          <p:nvPr>
            <p:ph type="sldNum" idx="19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9" name="编号占位符"/>
          <p:cNvSpPr>
            <a:spLocks noGrp="1"/>
          </p:cNvSpPr>
          <p:nvPr>
            <p:ph type="sldNum" idx="19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0" name="编号占位符"/>
          <p:cNvSpPr>
            <a:spLocks noGrp="1"/>
          </p:cNvSpPr>
          <p:nvPr>
            <p:ph type="sldNum" idx="19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1" name="编号占位符"/>
          <p:cNvSpPr>
            <a:spLocks noGrp="1"/>
          </p:cNvSpPr>
          <p:nvPr>
            <p:ph type="sldNum" idx="19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2" name="编号占位符"/>
          <p:cNvSpPr>
            <a:spLocks noGrp="1"/>
          </p:cNvSpPr>
          <p:nvPr>
            <p:ph type="sldNum" idx="19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3" name="编号占位符"/>
          <p:cNvSpPr>
            <a:spLocks noGrp="1"/>
          </p:cNvSpPr>
          <p:nvPr>
            <p:ph type="sldNum" idx="19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4" name="编号占位符"/>
          <p:cNvSpPr>
            <a:spLocks noGrp="1"/>
          </p:cNvSpPr>
          <p:nvPr>
            <p:ph type="sldNum" idx="19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5" name="编号占位符"/>
          <p:cNvSpPr>
            <a:spLocks noGrp="1"/>
          </p:cNvSpPr>
          <p:nvPr>
            <p:ph type="sldNum" idx="19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6" name="编号占位符"/>
          <p:cNvSpPr>
            <a:spLocks noGrp="1"/>
          </p:cNvSpPr>
          <p:nvPr>
            <p:ph type="sldNum" idx="19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7" name="编号占位符"/>
          <p:cNvSpPr>
            <a:spLocks noGrp="1"/>
          </p:cNvSpPr>
          <p:nvPr>
            <p:ph type="sldNum" idx="19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8" name="编号占位符"/>
          <p:cNvSpPr>
            <a:spLocks noGrp="1"/>
          </p:cNvSpPr>
          <p:nvPr>
            <p:ph type="sldNum" idx="19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9" name="编号占位符"/>
          <p:cNvSpPr>
            <a:spLocks noGrp="1"/>
          </p:cNvSpPr>
          <p:nvPr>
            <p:ph type="sldNum" idx="19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0" name="编号占位符"/>
          <p:cNvSpPr>
            <a:spLocks noGrp="1"/>
          </p:cNvSpPr>
          <p:nvPr>
            <p:ph type="sldNum" idx="19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1" name="编号占位符"/>
          <p:cNvSpPr>
            <a:spLocks noGrp="1"/>
          </p:cNvSpPr>
          <p:nvPr>
            <p:ph type="sldNum" idx="19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2" name="编号占位符"/>
          <p:cNvSpPr>
            <a:spLocks noGrp="1"/>
          </p:cNvSpPr>
          <p:nvPr>
            <p:ph type="sldNum" idx="19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3" name="编号占位符"/>
          <p:cNvSpPr>
            <a:spLocks noGrp="1"/>
          </p:cNvSpPr>
          <p:nvPr>
            <p:ph type="sldNum" idx="19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4" name="编号占位符"/>
          <p:cNvSpPr>
            <a:spLocks noGrp="1"/>
          </p:cNvSpPr>
          <p:nvPr>
            <p:ph type="sldNum" idx="19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5" name="编号占位符"/>
          <p:cNvSpPr>
            <a:spLocks noGrp="1"/>
          </p:cNvSpPr>
          <p:nvPr>
            <p:ph type="sldNum" idx="19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6" name="编号占位符"/>
          <p:cNvSpPr>
            <a:spLocks noGrp="1"/>
          </p:cNvSpPr>
          <p:nvPr>
            <p:ph type="sldNum" idx="19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7" name="编号占位符"/>
          <p:cNvSpPr>
            <a:spLocks noGrp="1"/>
          </p:cNvSpPr>
          <p:nvPr>
            <p:ph type="sldNum" idx="19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8" name="编号占位符"/>
          <p:cNvSpPr>
            <a:spLocks noGrp="1"/>
          </p:cNvSpPr>
          <p:nvPr>
            <p:ph type="sldNum" idx="19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9" name="编号占位符"/>
          <p:cNvSpPr>
            <a:spLocks noGrp="1"/>
          </p:cNvSpPr>
          <p:nvPr>
            <p:ph type="sldNum" idx="19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0" name="编号占位符"/>
          <p:cNvSpPr>
            <a:spLocks noGrp="1"/>
          </p:cNvSpPr>
          <p:nvPr>
            <p:ph type="sldNum" idx="19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1" name="编号占位符"/>
          <p:cNvSpPr>
            <a:spLocks noGrp="1"/>
          </p:cNvSpPr>
          <p:nvPr>
            <p:ph type="sldNum" idx="19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2" name="编号占位符"/>
          <p:cNvSpPr>
            <a:spLocks noGrp="1"/>
          </p:cNvSpPr>
          <p:nvPr>
            <p:ph type="sldNum" idx="19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3" name="编号占位符"/>
          <p:cNvSpPr>
            <a:spLocks noGrp="1"/>
          </p:cNvSpPr>
          <p:nvPr>
            <p:ph type="sldNum" idx="19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4" name="编号占位符"/>
          <p:cNvSpPr>
            <a:spLocks noGrp="1"/>
          </p:cNvSpPr>
          <p:nvPr>
            <p:ph type="sldNum" idx="19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5" name="编号占位符"/>
          <p:cNvSpPr>
            <a:spLocks noGrp="1"/>
          </p:cNvSpPr>
          <p:nvPr>
            <p:ph type="sldNum" idx="19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6" name="编号占位符"/>
          <p:cNvSpPr>
            <a:spLocks noGrp="1"/>
          </p:cNvSpPr>
          <p:nvPr>
            <p:ph type="sldNum" idx="19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7" name="编号占位符"/>
          <p:cNvSpPr>
            <a:spLocks noGrp="1"/>
          </p:cNvSpPr>
          <p:nvPr>
            <p:ph type="sldNum" idx="19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8" name="编号占位符"/>
          <p:cNvSpPr>
            <a:spLocks noGrp="1"/>
          </p:cNvSpPr>
          <p:nvPr>
            <p:ph type="sldNum" idx="19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9" name="编号占位符"/>
          <p:cNvSpPr>
            <a:spLocks noGrp="1"/>
          </p:cNvSpPr>
          <p:nvPr>
            <p:ph type="sldNum" idx="19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0" name="编号占位符"/>
          <p:cNvSpPr>
            <a:spLocks noGrp="1"/>
          </p:cNvSpPr>
          <p:nvPr>
            <p:ph type="sldNum" idx="20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1" name="编号占位符"/>
          <p:cNvSpPr>
            <a:spLocks noGrp="1"/>
          </p:cNvSpPr>
          <p:nvPr>
            <p:ph type="sldNum" idx="20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2" name="编号占位符"/>
          <p:cNvSpPr>
            <a:spLocks noGrp="1"/>
          </p:cNvSpPr>
          <p:nvPr>
            <p:ph type="sldNum" idx="20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3" name="编号占位符"/>
          <p:cNvSpPr>
            <a:spLocks noGrp="1"/>
          </p:cNvSpPr>
          <p:nvPr>
            <p:ph type="sldNum" idx="20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4" name="编号占位符"/>
          <p:cNvSpPr>
            <a:spLocks noGrp="1"/>
          </p:cNvSpPr>
          <p:nvPr>
            <p:ph type="sldNum" idx="20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5" name="编号占位符"/>
          <p:cNvSpPr>
            <a:spLocks noGrp="1"/>
          </p:cNvSpPr>
          <p:nvPr>
            <p:ph type="sldNum" idx="20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6" name="编号占位符"/>
          <p:cNvSpPr>
            <a:spLocks noGrp="1"/>
          </p:cNvSpPr>
          <p:nvPr>
            <p:ph type="sldNum" idx="20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7" name="编号占位符"/>
          <p:cNvSpPr>
            <a:spLocks noGrp="1"/>
          </p:cNvSpPr>
          <p:nvPr>
            <p:ph type="sldNum" idx="20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8" name="编号占位符"/>
          <p:cNvSpPr>
            <a:spLocks noGrp="1"/>
          </p:cNvSpPr>
          <p:nvPr>
            <p:ph type="sldNum" idx="20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9" name="编号占位符"/>
          <p:cNvSpPr>
            <a:spLocks noGrp="1"/>
          </p:cNvSpPr>
          <p:nvPr>
            <p:ph type="sldNum" idx="20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0" name="编号占位符"/>
          <p:cNvSpPr>
            <a:spLocks noGrp="1"/>
          </p:cNvSpPr>
          <p:nvPr>
            <p:ph type="sldNum" idx="20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1" name="编号占位符"/>
          <p:cNvSpPr>
            <a:spLocks noGrp="1"/>
          </p:cNvSpPr>
          <p:nvPr>
            <p:ph type="sldNum" idx="20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2" name="编号占位符"/>
          <p:cNvSpPr>
            <a:spLocks noGrp="1"/>
          </p:cNvSpPr>
          <p:nvPr>
            <p:ph type="sldNum" idx="20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3" name="编号占位符"/>
          <p:cNvSpPr>
            <a:spLocks noGrp="1"/>
          </p:cNvSpPr>
          <p:nvPr>
            <p:ph type="sldNum" idx="20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4" name="编号占位符"/>
          <p:cNvSpPr>
            <a:spLocks noGrp="1"/>
          </p:cNvSpPr>
          <p:nvPr>
            <p:ph type="sldNum" idx="20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5" name="编号占位符"/>
          <p:cNvSpPr>
            <a:spLocks noGrp="1"/>
          </p:cNvSpPr>
          <p:nvPr>
            <p:ph type="sldNum" idx="20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6" name="编号占位符"/>
          <p:cNvSpPr>
            <a:spLocks noGrp="1"/>
          </p:cNvSpPr>
          <p:nvPr>
            <p:ph type="sldNum" idx="20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7" name="编号占位符"/>
          <p:cNvSpPr>
            <a:spLocks noGrp="1"/>
          </p:cNvSpPr>
          <p:nvPr>
            <p:ph type="sldNum" idx="20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8" name="编号占位符"/>
          <p:cNvSpPr>
            <a:spLocks noGrp="1"/>
          </p:cNvSpPr>
          <p:nvPr>
            <p:ph type="sldNum" idx="20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9" name="编号占位符"/>
          <p:cNvSpPr>
            <a:spLocks noGrp="1"/>
          </p:cNvSpPr>
          <p:nvPr>
            <p:ph type="sldNum" idx="20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0" name="编号占位符"/>
          <p:cNvSpPr>
            <a:spLocks noGrp="1"/>
          </p:cNvSpPr>
          <p:nvPr>
            <p:ph type="sldNum" idx="20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1" name="编号占位符"/>
          <p:cNvSpPr>
            <a:spLocks noGrp="1"/>
          </p:cNvSpPr>
          <p:nvPr>
            <p:ph type="sldNum" idx="20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2" name="编号占位符"/>
          <p:cNvSpPr>
            <a:spLocks noGrp="1"/>
          </p:cNvSpPr>
          <p:nvPr>
            <p:ph type="sldNum" idx="20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3" name="编号占位符"/>
          <p:cNvSpPr>
            <a:spLocks noGrp="1"/>
          </p:cNvSpPr>
          <p:nvPr>
            <p:ph type="sldNum" idx="20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4" name="编号占位符"/>
          <p:cNvSpPr>
            <a:spLocks noGrp="1"/>
          </p:cNvSpPr>
          <p:nvPr>
            <p:ph type="sldNum" idx="20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5" name="编号占位符"/>
          <p:cNvSpPr>
            <a:spLocks noGrp="1"/>
          </p:cNvSpPr>
          <p:nvPr>
            <p:ph type="sldNum" idx="20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6" name="编号占位符"/>
          <p:cNvSpPr>
            <a:spLocks noGrp="1"/>
          </p:cNvSpPr>
          <p:nvPr>
            <p:ph type="sldNum" idx="20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7" name="编号占位符"/>
          <p:cNvSpPr>
            <a:spLocks noGrp="1"/>
          </p:cNvSpPr>
          <p:nvPr>
            <p:ph type="sldNum" idx="20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8" name="编号占位符"/>
          <p:cNvSpPr>
            <a:spLocks noGrp="1"/>
          </p:cNvSpPr>
          <p:nvPr>
            <p:ph type="sldNum" idx="20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9" name="编号占位符"/>
          <p:cNvSpPr>
            <a:spLocks noGrp="1"/>
          </p:cNvSpPr>
          <p:nvPr>
            <p:ph type="sldNum" idx="20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0" name="编号占位符"/>
          <p:cNvSpPr>
            <a:spLocks noGrp="1"/>
          </p:cNvSpPr>
          <p:nvPr>
            <p:ph type="sldNum" idx="20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1" name="编号占位符"/>
          <p:cNvSpPr>
            <a:spLocks noGrp="1"/>
          </p:cNvSpPr>
          <p:nvPr>
            <p:ph type="sldNum" idx="20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2" name="编号占位符"/>
          <p:cNvSpPr>
            <a:spLocks noGrp="1"/>
          </p:cNvSpPr>
          <p:nvPr>
            <p:ph type="sldNum" idx="20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3" name="编号占位符"/>
          <p:cNvSpPr>
            <a:spLocks noGrp="1"/>
          </p:cNvSpPr>
          <p:nvPr>
            <p:ph type="sldNum" idx="20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4" name="编号占位符"/>
          <p:cNvSpPr>
            <a:spLocks noGrp="1"/>
          </p:cNvSpPr>
          <p:nvPr>
            <p:ph type="sldNum" idx="20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5" name="编号占位符"/>
          <p:cNvSpPr>
            <a:spLocks noGrp="1"/>
          </p:cNvSpPr>
          <p:nvPr>
            <p:ph type="sldNum" idx="20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6" name="编号占位符"/>
          <p:cNvSpPr>
            <a:spLocks noGrp="1"/>
          </p:cNvSpPr>
          <p:nvPr>
            <p:ph type="sldNum" idx="20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7" name="编号占位符"/>
          <p:cNvSpPr>
            <a:spLocks noGrp="1"/>
          </p:cNvSpPr>
          <p:nvPr>
            <p:ph type="sldNum" idx="20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8" name="编号占位符"/>
          <p:cNvSpPr>
            <a:spLocks noGrp="1"/>
          </p:cNvSpPr>
          <p:nvPr>
            <p:ph type="sldNum" idx="20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9" name="编号占位符"/>
          <p:cNvSpPr>
            <a:spLocks noGrp="1"/>
          </p:cNvSpPr>
          <p:nvPr>
            <p:ph type="sldNum" idx="20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0" name="编号占位符"/>
          <p:cNvSpPr>
            <a:spLocks noGrp="1"/>
          </p:cNvSpPr>
          <p:nvPr>
            <p:ph type="sldNum" idx="20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1" name="编号占位符"/>
          <p:cNvSpPr>
            <a:spLocks noGrp="1"/>
          </p:cNvSpPr>
          <p:nvPr>
            <p:ph type="sldNum" idx="20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2" name="编号占位符"/>
          <p:cNvSpPr>
            <a:spLocks noGrp="1"/>
          </p:cNvSpPr>
          <p:nvPr>
            <p:ph type="sldNum" idx="20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3" name="编号占位符"/>
          <p:cNvSpPr>
            <a:spLocks noGrp="1"/>
          </p:cNvSpPr>
          <p:nvPr>
            <p:ph type="sldNum" idx="20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4" name="编号占位符"/>
          <p:cNvSpPr>
            <a:spLocks noGrp="1"/>
          </p:cNvSpPr>
          <p:nvPr>
            <p:ph type="sldNum" idx="20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5" name="编号占位符"/>
          <p:cNvSpPr>
            <a:spLocks noGrp="1"/>
          </p:cNvSpPr>
          <p:nvPr>
            <p:ph type="sldNum" idx="20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6" name="编号占位符"/>
          <p:cNvSpPr>
            <a:spLocks noGrp="1"/>
          </p:cNvSpPr>
          <p:nvPr>
            <p:ph type="sldNum" idx="20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7" name="编号占位符"/>
          <p:cNvSpPr>
            <a:spLocks noGrp="1"/>
          </p:cNvSpPr>
          <p:nvPr>
            <p:ph type="sldNum" idx="20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 bg1="lt1" tx1="dk1" bg2="lt2" tx2="dk2" accent1="accent1" accent2="accent2" accent3="accent3" accent4="accent4" accent5="accent5" accent6="accent6" hlink="hlink" folHlink="folHlink"/>
  <p:hf hdr="0" ftr="0" dt="0"/>
  <p:notesStyle>
    <a:lvl1pPr marL="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1pPr>
    <a:lvl2pPr marL="4572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2pPr>
    <a:lvl3pPr marL="9144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3pPr>
    <a:lvl4pPr marL="13716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4pPr>
    <a:lvl5pPr marL="18288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5pPr>
    <a:lvl6pPr marL="22860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6pPr>
    <a:lvl7pPr marL="27432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7pPr>
    <a:lvl8pPr marL="32004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8pPr>
    <a:lvl9pPr marL="32004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等线" charset="-122"/>
        <a:ea typeface="等线" charset="-122"/>
        <a:cs typeface="等线"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92" name="幻灯片图像占位符 2091"/>
          <p:cNvSpPr>
            <a:spLocks noGrp="1" noChangeAspect="1"/>
          </p:cNvSpPr>
          <p:nvPr>
            <p:ph type="sldImg"/>
          </p:nvPr>
        </p:nvSpPr>
        <p:spPr>
          <a:xfrm>
            <a:off x="-814388" y="1143000"/>
            <a:ext cx="8486775" cy="3086100"/>
          </a:xfrm>
          <a:prstGeom prst="rect">
            <a:avLst/>
          </a:prstGeom>
          <a:noFill/>
          <a:ln w="12700" cap="flat" cmpd="sng">
            <a:solidFill>
              <a:srgbClr val="000000"/>
            </a:solidFill>
            <a:prstDash val="solid"/>
            <a:round/>
          </a:ln>
        </p:spPr>
      </p:sp>
      <p:sp>
        <p:nvSpPr>
          <p:cNvPr id="2093" name="文本占位符 2092"/>
          <p:cNvSpPr>
            <a:spLocks noGrp="1"/>
          </p:cNvSpPr>
          <p:nvPr>
            <p:ph type="body" idx="1"/>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2094" name="编号占位符"/>
          <p:cNvSpPr>
            <a:spLocks noGrp="1"/>
          </p:cNvSpPr>
          <p:nvPr>
            <p:ph type="sldNum" idx="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5" name="编号占位符"/>
          <p:cNvSpPr>
            <a:spLocks noGrp="1"/>
          </p:cNvSpPr>
          <p:nvPr>
            <p:ph type="sldNum" idx="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6" name="编号占位符"/>
          <p:cNvSpPr>
            <a:spLocks noGrp="1"/>
          </p:cNvSpPr>
          <p:nvPr>
            <p:ph type="sldNum" idx="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7" name="编号占位符"/>
          <p:cNvSpPr>
            <a:spLocks noGrp="1"/>
          </p:cNvSpPr>
          <p:nvPr>
            <p:ph type="sldNum" idx="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8" name="编号占位符"/>
          <p:cNvSpPr>
            <a:spLocks noGrp="1"/>
          </p:cNvSpPr>
          <p:nvPr>
            <p:ph type="sldNum" idx="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9" name="编号占位符"/>
          <p:cNvSpPr>
            <a:spLocks noGrp="1"/>
          </p:cNvSpPr>
          <p:nvPr>
            <p:ph type="sldNum" idx="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0" name="编号占位符"/>
          <p:cNvSpPr>
            <a:spLocks noGrp="1"/>
          </p:cNvSpPr>
          <p:nvPr>
            <p:ph type="sldNum" idx="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1" name="编号占位符"/>
          <p:cNvSpPr>
            <a:spLocks noGrp="1"/>
          </p:cNvSpPr>
          <p:nvPr>
            <p:ph type="sldNum" idx="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2" name="编号占位符"/>
          <p:cNvSpPr>
            <a:spLocks noGrp="1"/>
          </p:cNvSpPr>
          <p:nvPr>
            <p:ph type="sldNum" idx="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3" name="编号占位符"/>
          <p:cNvSpPr>
            <a:spLocks noGrp="1"/>
          </p:cNvSpPr>
          <p:nvPr>
            <p:ph type="sldNum" idx="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4" name="编号占位符"/>
          <p:cNvSpPr>
            <a:spLocks noGrp="1"/>
          </p:cNvSpPr>
          <p:nvPr>
            <p:ph type="sldNum" idx="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5" name="编号占位符"/>
          <p:cNvSpPr>
            <a:spLocks noGrp="1"/>
          </p:cNvSpPr>
          <p:nvPr>
            <p:ph type="sldNum" idx="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6" name="编号占位符"/>
          <p:cNvSpPr>
            <a:spLocks noGrp="1"/>
          </p:cNvSpPr>
          <p:nvPr>
            <p:ph type="sldNum" idx="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7" name="编号占位符"/>
          <p:cNvSpPr>
            <a:spLocks noGrp="1"/>
          </p:cNvSpPr>
          <p:nvPr>
            <p:ph type="sldNum" idx="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8" name="编号占位符"/>
          <p:cNvSpPr>
            <a:spLocks noGrp="1"/>
          </p:cNvSpPr>
          <p:nvPr>
            <p:ph type="sldNum" idx="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9" name="编号占位符"/>
          <p:cNvSpPr>
            <a:spLocks noGrp="1"/>
          </p:cNvSpPr>
          <p:nvPr>
            <p:ph type="sldNum" idx="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0" name="编号占位符"/>
          <p:cNvSpPr>
            <a:spLocks noGrp="1"/>
          </p:cNvSpPr>
          <p:nvPr>
            <p:ph type="sldNum" idx="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1" name="编号占位符"/>
          <p:cNvSpPr>
            <a:spLocks noGrp="1"/>
          </p:cNvSpPr>
          <p:nvPr>
            <p:ph type="sldNum" idx="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2" name="编号占位符"/>
          <p:cNvSpPr>
            <a:spLocks noGrp="1"/>
          </p:cNvSpPr>
          <p:nvPr>
            <p:ph type="sldNum" idx="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3" name="编号占位符"/>
          <p:cNvSpPr>
            <a:spLocks noGrp="1"/>
          </p:cNvSpPr>
          <p:nvPr>
            <p:ph type="sldNum" idx="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4" name="编号占位符"/>
          <p:cNvSpPr>
            <a:spLocks noGrp="1"/>
          </p:cNvSpPr>
          <p:nvPr>
            <p:ph type="sldNum" idx="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5" name="编号占位符"/>
          <p:cNvSpPr>
            <a:spLocks noGrp="1"/>
          </p:cNvSpPr>
          <p:nvPr>
            <p:ph type="sldNum" idx="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6" name="编号占位符"/>
          <p:cNvSpPr>
            <a:spLocks noGrp="1"/>
          </p:cNvSpPr>
          <p:nvPr>
            <p:ph type="sldNum" idx="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7" name="编号占位符"/>
          <p:cNvSpPr>
            <a:spLocks noGrp="1"/>
          </p:cNvSpPr>
          <p:nvPr>
            <p:ph type="sldNum" idx="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8" name="编号占位符"/>
          <p:cNvSpPr>
            <a:spLocks noGrp="1"/>
          </p:cNvSpPr>
          <p:nvPr>
            <p:ph type="sldNum" idx="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9" name="编号占位符"/>
          <p:cNvSpPr>
            <a:spLocks noGrp="1"/>
          </p:cNvSpPr>
          <p:nvPr>
            <p:ph type="sldNum" idx="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0" name="编号占位符"/>
          <p:cNvSpPr>
            <a:spLocks noGrp="1"/>
          </p:cNvSpPr>
          <p:nvPr>
            <p:ph type="sldNum" idx="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1" name="编号占位符"/>
          <p:cNvSpPr>
            <a:spLocks noGrp="1"/>
          </p:cNvSpPr>
          <p:nvPr>
            <p:ph type="sldNum" idx="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2" name="编号占位符"/>
          <p:cNvSpPr>
            <a:spLocks noGrp="1"/>
          </p:cNvSpPr>
          <p:nvPr>
            <p:ph type="sldNum" idx="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3" name="编号占位符"/>
          <p:cNvSpPr>
            <a:spLocks noGrp="1"/>
          </p:cNvSpPr>
          <p:nvPr>
            <p:ph type="sldNum" idx="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4" name="编号占位符"/>
          <p:cNvSpPr>
            <a:spLocks noGrp="1"/>
          </p:cNvSpPr>
          <p:nvPr>
            <p:ph type="sldNum" idx="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5" name="编号占位符"/>
          <p:cNvSpPr>
            <a:spLocks noGrp="1"/>
          </p:cNvSpPr>
          <p:nvPr>
            <p:ph type="sldNum" idx="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6" name="编号占位符"/>
          <p:cNvSpPr>
            <a:spLocks noGrp="1"/>
          </p:cNvSpPr>
          <p:nvPr>
            <p:ph type="sldNum" idx="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7" name="编号占位符"/>
          <p:cNvSpPr>
            <a:spLocks noGrp="1"/>
          </p:cNvSpPr>
          <p:nvPr>
            <p:ph type="sldNum" idx="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8" name="编号占位符"/>
          <p:cNvSpPr>
            <a:spLocks noGrp="1"/>
          </p:cNvSpPr>
          <p:nvPr>
            <p:ph type="sldNum" idx="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9" name="编号占位符"/>
          <p:cNvSpPr>
            <a:spLocks noGrp="1"/>
          </p:cNvSpPr>
          <p:nvPr>
            <p:ph type="sldNum" idx="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0" name="编号占位符"/>
          <p:cNvSpPr>
            <a:spLocks noGrp="1"/>
          </p:cNvSpPr>
          <p:nvPr>
            <p:ph type="sldNum" idx="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1" name="编号占位符"/>
          <p:cNvSpPr>
            <a:spLocks noGrp="1"/>
          </p:cNvSpPr>
          <p:nvPr>
            <p:ph type="sldNum" idx="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2" name="编号占位符"/>
          <p:cNvSpPr>
            <a:spLocks noGrp="1"/>
          </p:cNvSpPr>
          <p:nvPr>
            <p:ph type="sldNum" idx="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3" name="编号占位符"/>
          <p:cNvSpPr>
            <a:spLocks noGrp="1"/>
          </p:cNvSpPr>
          <p:nvPr>
            <p:ph type="sldNum" idx="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4" name="编号占位符"/>
          <p:cNvSpPr>
            <a:spLocks noGrp="1"/>
          </p:cNvSpPr>
          <p:nvPr>
            <p:ph type="sldNum" idx="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5" name="编号占位符"/>
          <p:cNvSpPr>
            <a:spLocks noGrp="1"/>
          </p:cNvSpPr>
          <p:nvPr>
            <p:ph type="sldNum" idx="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6" name="编号占位符"/>
          <p:cNvSpPr>
            <a:spLocks noGrp="1"/>
          </p:cNvSpPr>
          <p:nvPr>
            <p:ph type="sldNum" idx="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7" name="编号占位符"/>
          <p:cNvSpPr>
            <a:spLocks noGrp="1"/>
          </p:cNvSpPr>
          <p:nvPr>
            <p:ph type="sldNum" idx="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8" name="编号占位符"/>
          <p:cNvSpPr>
            <a:spLocks noGrp="1"/>
          </p:cNvSpPr>
          <p:nvPr>
            <p:ph type="sldNum" idx="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9" name="编号占位符"/>
          <p:cNvSpPr>
            <a:spLocks noGrp="1"/>
          </p:cNvSpPr>
          <p:nvPr>
            <p:ph type="sldNum" idx="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0" name="编号占位符"/>
          <p:cNvSpPr>
            <a:spLocks noGrp="1"/>
          </p:cNvSpPr>
          <p:nvPr>
            <p:ph type="sldNum" idx="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1" name="编号占位符"/>
          <p:cNvSpPr>
            <a:spLocks noGrp="1"/>
          </p:cNvSpPr>
          <p:nvPr>
            <p:ph type="sldNum" idx="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2" name="编号占位符"/>
          <p:cNvSpPr>
            <a:spLocks noGrp="1"/>
          </p:cNvSpPr>
          <p:nvPr>
            <p:ph type="sldNum" idx="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3" name="编号占位符"/>
          <p:cNvSpPr>
            <a:spLocks noGrp="1"/>
          </p:cNvSpPr>
          <p:nvPr>
            <p:ph type="sldNum" idx="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4" name="编号占位符"/>
          <p:cNvSpPr>
            <a:spLocks noGrp="1"/>
          </p:cNvSpPr>
          <p:nvPr>
            <p:ph type="sldNum" idx="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5" name="编号占位符"/>
          <p:cNvSpPr>
            <a:spLocks noGrp="1"/>
          </p:cNvSpPr>
          <p:nvPr>
            <p:ph type="sldNum" idx="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6" name="编号占位符"/>
          <p:cNvSpPr>
            <a:spLocks noGrp="1"/>
          </p:cNvSpPr>
          <p:nvPr>
            <p:ph type="sldNum" idx="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7" name="编号占位符"/>
          <p:cNvSpPr>
            <a:spLocks noGrp="1"/>
          </p:cNvSpPr>
          <p:nvPr>
            <p:ph type="sldNum" idx="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8" name="编号占位符"/>
          <p:cNvSpPr>
            <a:spLocks noGrp="1"/>
          </p:cNvSpPr>
          <p:nvPr>
            <p:ph type="sldNum" idx="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9" name="编号占位符"/>
          <p:cNvSpPr>
            <a:spLocks noGrp="1"/>
          </p:cNvSpPr>
          <p:nvPr>
            <p:ph type="sldNum" idx="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0" name="编号占位符"/>
          <p:cNvSpPr>
            <a:spLocks noGrp="1"/>
          </p:cNvSpPr>
          <p:nvPr>
            <p:ph type="sldNum" idx="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1" name="编号占位符"/>
          <p:cNvSpPr>
            <a:spLocks noGrp="1"/>
          </p:cNvSpPr>
          <p:nvPr>
            <p:ph type="sldNum" idx="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2" name="编号占位符"/>
          <p:cNvSpPr>
            <a:spLocks noGrp="1"/>
          </p:cNvSpPr>
          <p:nvPr>
            <p:ph type="sldNum" idx="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3" name="编号占位符"/>
          <p:cNvSpPr>
            <a:spLocks noGrp="1"/>
          </p:cNvSpPr>
          <p:nvPr>
            <p:ph type="sldNum" idx="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4" name="编号占位符"/>
          <p:cNvSpPr>
            <a:spLocks noGrp="1"/>
          </p:cNvSpPr>
          <p:nvPr>
            <p:ph type="sldNum" idx="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5" name="编号占位符"/>
          <p:cNvSpPr>
            <a:spLocks noGrp="1"/>
          </p:cNvSpPr>
          <p:nvPr>
            <p:ph type="sldNum" idx="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6" name="编号占位符"/>
          <p:cNvSpPr>
            <a:spLocks noGrp="1"/>
          </p:cNvSpPr>
          <p:nvPr>
            <p:ph type="sldNum" idx="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7" name="编号占位符"/>
          <p:cNvSpPr>
            <a:spLocks noGrp="1"/>
          </p:cNvSpPr>
          <p:nvPr>
            <p:ph type="sldNum" idx="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8" name="编号占位符"/>
          <p:cNvSpPr>
            <a:spLocks noGrp="1"/>
          </p:cNvSpPr>
          <p:nvPr>
            <p:ph type="sldNum" idx="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9" name="编号占位符"/>
          <p:cNvSpPr>
            <a:spLocks noGrp="1"/>
          </p:cNvSpPr>
          <p:nvPr>
            <p:ph type="sldNum" idx="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0" name="编号占位符"/>
          <p:cNvSpPr>
            <a:spLocks noGrp="1"/>
          </p:cNvSpPr>
          <p:nvPr>
            <p:ph type="sldNum" idx="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1" name="编号占位符"/>
          <p:cNvSpPr>
            <a:spLocks noGrp="1"/>
          </p:cNvSpPr>
          <p:nvPr>
            <p:ph type="sldNum" idx="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2" name="编号占位符"/>
          <p:cNvSpPr>
            <a:spLocks noGrp="1"/>
          </p:cNvSpPr>
          <p:nvPr>
            <p:ph type="sldNum" idx="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3" name="编号占位符"/>
          <p:cNvSpPr>
            <a:spLocks noGrp="1"/>
          </p:cNvSpPr>
          <p:nvPr>
            <p:ph type="sldNum" idx="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4" name="编号占位符"/>
          <p:cNvSpPr>
            <a:spLocks noGrp="1"/>
          </p:cNvSpPr>
          <p:nvPr>
            <p:ph type="sldNum" idx="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5" name="编号占位符"/>
          <p:cNvSpPr>
            <a:spLocks noGrp="1"/>
          </p:cNvSpPr>
          <p:nvPr>
            <p:ph type="sldNum" idx="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6" name="编号占位符"/>
          <p:cNvSpPr>
            <a:spLocks noGrp="1"/>
          </p:cNvSpPr>
          <p:nvPr>
            <p:ph type="sldNum" idx="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7" name="编号占位符"/>
          <p:cNvSpPr>
            <a:spLocks noGrp="1"/>
          </p:cNvSpPr>
          <p:nvPr>
            <p:ph type="sldNum" idx="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8" name="编号占位符"/>
          <p:cNvSpPr>
            <a:spLocks noGrp="1"/>
          </p:cNvSpPr>
          <p:nvPr>
            <p:ph type="sldNum" idx="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9" name="编号占位符"/>
          <p:cNvSpPr>
            <a:spLocks noGrp="1"/>
          </p:cNvSpPr>
          <p:nvPr>
            <p:ph type="sldNum" idx="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0" name="编号占位符"/>
          <p:cNvSpPr>
            <a:spLocks noGrp="1"/>
          </p:cNvSpPr>
          <p:nvPr>
            <p:ph type="sldNum" idx="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1" name="编号占位符"/>
          <p:cNvSpPr>
            <a:spLocks noGrp="1"/>
          </p:cNvSpPr>
          <p:nvPr>
            <p:ph type="sldNum" idx="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2" name="编号占位符"/>
          <p:cNvSpPr>
            <a:spLocks noGrp="1"/>
          </p:cNvSpPr>
          <p:nvPr>
            <p:ph type="sldNum" idx="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3" name="编号占位符"/>
          <p:cNvSpPr>
            <a:spLocks noGrp="1"/>
          </p:cNvSpPr>
          <p:nvPr>
            <p:ph type="sldNum" idx="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4" name="编号占位符"/>
          <p:cNvSpPr>
            <a:spLocks noGrp="1"/>
          </p:cNvSpPr>
          <p:nvPr>
            <p:ph type="sldNum" idx="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5" name="编号占位符"/>
          <p:cNvSpPr>
            <a:spLocks noGrp="1"/>
          </p:cNvSpPr>
          <p:nvPr>
            <p:ph type="sldNum" idx="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6" name="编号占位符"/>
          <p:cNvSpPr>
            <a:spLocks noGrp="1"/>
          </p:cNvSpPr>
          <p:nvPr>
            <p:ph type="sldNum" idx="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7" name="编号占位符"/>
          <p:cNvSpPr>
            <a:spLocks noGrp="1"/>
          </p:cNvSpPr>
          <p:nvPr>
            <p:ph type="sldNum" idx="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8" name="编号占位符"/>
          <p:cNvSpPr>
            <a:spLocks noGrp="1"/>
          </p:cNvSpPr>
          <p:nvPr>
            <p:ph type="sldNum" idx="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9" name="编号占位符"/>
          <p:cNvSpPr>
            <a:spLocks noGrp="1"/>
          </p:cNvSpPr>
          <p:nvPr>
            <p:ph type="sldNum" idx="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0" name="编号占位符"/>
          <p:cNvSpPr>
            <a:spLocks noGrp="1"/>
          </p:cNvSpPr>
          <p:nvPr>
            <p:ph type="sldNum" idx="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1" name="编号占位符"/>
          <p:cNvSpPr>
            <a:spLocks noGrp="1"/>
          </p:cNvSpPr>
          <p:nvPr>
            <p:ph type="sldNum" idx="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2" name="编号占位符"/>
          <p:cNvSpPr>
            <a:spLocks noGrp="1"/>
          </p:cNvSpPr>
          <p:nvPr>
            <p:ph type="sldNum" idx="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3" name="编号占位符"/>
          <p:cNvSpPr>
            <a:spLocks noGrp="1"/>
          </p:cNvSpPr>
          <p:nvPr>
            <p:ph type="sldNum" idx="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4" name="编号占位符"/>
          <p:cNvSpPr>
            <a:spLocks noGrp="1"/>
          </p:cNvSpPr>
          <p:nvPr>
            <p:ph type="sldNum" idx="1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5" name="编号占位符"/>
          <p:cNvSpPr>
            <a:spLocks noGrp="1"/>
          </p:cNvSpPr>
          <p:nvPr>
            <p:ph type="sldNum" idx="1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6" name="编号占位符"/>
          <p:cNvSpPr>
            <a:spLocks noGrp="1"/>
          </p:cNvSpPr>
          <p:nvPr>
            <p:ph type="sldNum" idx="1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7" name="编号占位符"/>
          <p:cNvSpPr>
            <a:spLocks noGrp="1"/>
          </p:cNvSpPr>
          <p:nvPr>
            <p:ph type="sldNum" idx="1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8" name="编号占位符"/>
          <p:cNvSpPr>
            <a:spLocks noGrp="1"/>
          </p:cNvSpPr>
          <p:nvPr>
            <p:ph type="sldNum" idx="1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9" name="编号占位符"/>
          <p:cNvSpPr>
            <a:spLocks noGrp="1"/>
          </p:cNvSpPr>
          <p:nvPr>
            <p:ph type="sldNum" idx="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0" name="编号占位符"/>
          <p:cNvSpPr>
            <a:spLocks noGrp="1"/>
          </p:cNvSpPr>
          <p:nvPr>
            <p:ph type="sldNum" idx="1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1" name="编号占位符"/>
          <p:cNvSpPr>
            <a:spLocks noGrp="1"/>
          </p:cNvSpPr>
          <p:nvPr>
            <p:ph type="sldNum" idx="1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2" name="编号占位符"/>
          <p:cNvSpPr>
            <a:spLocks noGrp="1"/>
          </p:cNvSpPr>
          <p:nvPr>
            <p:ph type="sldNum" idx="1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3" name="编号占位符"/>
          <p:cNvSpPr>
            <a:spLocks noGrp="1"/>
          </p:cNvSpPr>
          <p:nvPr>
            <p:ph type="sldNum" idx="1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4" name="编号占位符"/>
          <p:cNvSpPr>
            <a:spLocks noGrp="1"/>
          </p:cNvSpPr>
          <p:nvPr>
            <p:ph type="sldNum" idx="1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5" name="编号占位符"/>
          <p:cNvSpPr>
            <a:spLocks noGrp="1"/>
          </p:cNvSpPr>
          <p:nvPr>
            <p:ph type="sldNum" idx="1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6" name="编号占位符"/>
          <p:cNvSpPr>
            <a:spLocks noGrp="1"/>
          </p:cNvSpPr>
          <p:nvPr>
            <p:ph type="sldNum" idx="1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7" name="编号占位符"/>
          <p:cNvSpPr>
            <a:spLocks noGrp="1"/>
          </p:cNvSpPr>
          <p:nvPr>
            <p:ph type="sldNum" idx="1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8" name="编号占位符"/>
          <p:cNvSpPr>
            <a:spLocks noGrp="1"/>
          </p:cNvSpPr>
          <p:nvPr>
            <p:ph type="sldNum" idx="1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9" name="编号占位符"/>
          <p:cNvSpPr>
            <a:spLocks noGrp="1"/>
          </p:cNvSpPr>
          <p:nvPr>
            <p:ph type="sldNum" idx="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0" name="编号占位符"/>
          <p:cNvSpPr>
            <a:spLocks noGrp="1"/>
          </p:cNvSpPr>
          <p:nvPr>
            <p:ph type="sldNum" idx="1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1" name="编号占位符"/>
          <p:cNvSpPr>
            <a:spLocks noGrp="1"/>
          </p:cNvSpPr>
          <p:nvPr>
            <p:ph type="sldNum" idx="1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2" name="编号占位符"/>
          <p:cNvSpPr>
            <a:spLocks noGrp="1"/>
          </p:cNvSpPr>
          <p:nvPr>
            <p:ph type="sldNum" idx="1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3" name="编号占位符"/>
          <p:cNvSpPr>
            <a:spLocks noGrp="1"/>
          </p:cNvSpPr>
          <p:nvPr>
            <p:ph type="sldNum" idx="1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4" name="编号占位符"/>
          <p:cNvSpPr>
            <a:spLocks noGrp="1"/>
          </p:cNvSpPr>
          <p:nvPr>
            <p:ph type="sldNum" idx="1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5" name="编号占位符"/>
          <p:cNvSpPr>
            <a:spLocks noGrp="1"/>
          </p:cNvSpPr>
          <p:nvPr>
            <p:ph type="sldNum" idx="1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6" name="编号占位符"/>
          <p:cNvSpPr>
            <a:spLocks noGrp="1"/>
          </p:cNvSpPr>
          <p:nvPr>
            <p:ph type="sldNum" idx="1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7" name="编号占位符"/>
          <p:cNvSpPr>
            <a:spLocks noGrp="1"/>
          </p:cNvSpPr>
          <p:nvPr>
            <p:ph type="sldNum" idx="1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8" name="编号占位符"/>
          <p:cNvSpPr>
            <a:spLocks noGrp="1"/>
          </p:cNvSpPr>
          <p:nvPr>
            <p:ph type="sldNum" idx="1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9" name="编号占位符"/>
          <p:cNvSpPr>
            <a:spLocks noGrp="1"/>
          </p:cNvSpPr>
          <p:nvPr>
            <p:ph type="sldNum" idx="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0" name="编号占位符"/>
          <p:cNvSpPr>
            <a:spLocks noGrp="1"/>
          </p:cNvSpPr>
          <p:nvPr>
            <p:ph type="sldNum" idx="1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1" name="编号占位符"/>
          <p:cNvSpPr>
            <a:spLocks noGrp="1"/>
          </p:cNvSpPr>
          <p:nvPr>
            <p:ph type="sldNum" idx="1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2" name="编号占位符"/>
          <p:cNvSpPr>
            <a:spLocks noGrp="1"/>
          </p:cNvSpPr>
          <p:nvPr>
            <p:ph type="sldNum" idx="1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3" name="编号占位符"/>
          <p:cNvSpPr>
            <a:spLocks noGrp="1"/>
          </p:cNvSpPr>
          <p:nvPr>
            <p:ph type="sldNum" idx="1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4" name="编号占位符"/>
          <p:cNvSpPr>
            <a:spLocks noGrp="1"/>
          </p:cNvSpPr>
          <p:nvPr>
            <p:ph type="sldNum" idx="1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5" name="编号占位符"/>
          <p:cNvSpPr>
            <a:spLocks noGrp="1"/>
          </p:cNvSpPr>
          <p:nvPr>
            <p:ph type="sldNum" idx="1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6" name="编号占位符"/>
          <p:cNvSpPr>
            <a:spLocks noGrp="1"/>
          </p:cNvSpPr>
          <p:nvPr>
            <p:ph type="sldNum" idx="1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7" name="编号占位符"/>
          <p:cNvSpPr>
            <a:spLocks noGrp="1"/>
          </p:cNvSpPr>
          <p:nvPr>
            <p:ph type="sldNum" idx="1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8" name="编号占位符"/>
          <p:cNvSpPr>
            <a:spLocks noGrp="1"/>
          </p:cNvSpPr>
          <p:nvPr>
            <p:ph type="sldNum" idx="1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9" name="编号占位符"/>
          <p:cNvSpPr>
            <a:spLocks noGrp="1"/>
          </p:cNvSpPr>
          <p:nvPr>
            <p:ph type="sldNum" idx="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0" name="编号占位符"/>
          <p:cNvSpPr>
            <a:spLocks noGrp="1"/>
          </p:cNvSpPr>
          <p:nvPr>
            <p:ph type="sldNum" idx="1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1" name="编号占位符"/>
          <p:cNvSpPr>
            <a:spLocks noGrp="1"/>
          </p:cNvSpPr>
          <p:nvPr>
            <p:ph type="sldNum" idx="1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2" name="编号占位符"/>
          <p:cNvSpPr>
            <a:spLocks noGrp="1"/>
          </p:cNvSpPr>
          <p:nvPr>
            <p:ph type="sldNum" idx="1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3" name="编号占位符"/>
          <p:cNvSpPr>
            <a:spLocks noGrp="1"/>
          </p:cNvSpPr>
          <p:nvPr>
            <p:ph type="sldNum" idx="1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4" name="编号占位符"/>
          <p:cNvSpPr>
            <a:spLocks noGrp="1"/>
          </p:cNvSpPr>
          <p:nvPr>
            <p:ph type="sldNum" idx="1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5" name="编号占位符"/>
          <p:cNvSpPr>
            <a:spLocks noGrp="1"/>
          </p:cNvSpPr>
          <p:nvPr>
            <p:ph type="sldNum" idx="1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6" name="编号占位符"/>
          <p:cNvSpPr>
            <a:spLocks noGrp="1"/>
          </p:cNvSpPr>
          <p:nvPr>
            <p:ph type="sldNum" idx="1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7" name="编号占位符"/>
          <p:cNvSpPr>
            <a:spLocks noGrp="1"/>
          </p:cNvSpPr>
          <p:nvPr>
            <p:ph type="sldNum" idx="1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8" name="编号占位符"/>
          <p:cNvSpPr>
            <a:spLocks noGrp="1"/>
          </p:cNvSpPr>
          <p:nvPr>
            <p:ph type="sldNum" idx="1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9" name="编号占位符"/>
          <p:cNvSpPr>
            <a:spLocks noGrp="1"/>
          </p:cNvSpPr>
          <p:nvPr>
            <p:ph type="sldNum" idx="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0" name="编号占位符"/>
          <p:cNvSpPr>
            <a:spLocks noGrp="1"/>
          </p:cNvSpPr>
          <p:nvPr>
            <p:ph type="sldNum" idx="1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1" name="编号占位符"/>
          <p:cNvSpPr>
            <a:spLocks noGrp="1"/>
          </p:cNvSpPr>
          <p:nvPr>
            <p:ph type="sldNum" idx="1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2" name="编号占位符"/>
          <p:cNvSpPr>
            <a:spLocks noGrp="1"/>
          </p:cNvSpPr>
          <p:nvPr>
            <p:ph type="sldNum" idx="1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3" name="编号占位符"/>
          <p:cNvSpPr>
            <a:spLocks noGrp="1"/>
          </p:cNvSpPr>
          <p:nvPr>
            <p:ph type="sldNum" idx="1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4" name="编号占位符"/>
          <p:cNvSpPr>
            <a:spLocks noGrp="1"/>
          </p:cNvSpPr>
          <p:nvPr>
            <p:ph type="sldNum" idx="1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5" name="编号占位符"/>
          <p:cNvSpPr>
            <a:spLocks noGrp="1"/>
          </p:cNvSpPr>
          <p:nvPr>
            <p:ph type="sldNum" idx="1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6" name="编号占位符"/>
          <p:cNvSpPr>
            <a:spLocks noGrp="1"/>
          </p:cNvSpPr>
          <p:nvPr>
            <p:ph type="sldNum" idx="1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7" name="编号占位符"/>
          <p:cNvSpPr>
            <a:spLocks noGrp="1"/>
          </p:cNvSpPr>
          <p:nvPr>
            <p:ph type="sldNum" idx="1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8" name="编号占位符"/>
          <p:cNvSpPr>
            <a:spLocks noGrp="1"/>
          </p:cNvSpPr>
          <p:nvPr>
            <p:ph type="sldNum" idx="1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9" name="编号占位符"/>
          <p:cNvSpPr>
            <a:spLocks noGrp="1"/>
          </p:cNvSpPr>
          <p:nvPr>
            <p:ph type="sldNum" idx="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0" name="编号占位符"/>
          <p:cNvSpPr>
            <a:spLocks noGrp="1"/>
          </p:cNvSpPr>
          <p:nvPr>
            <p:ph type="sldNum" idx="1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1" name="编号占位符"/>
          <p:cNvSpPr>
            <a:spLocks noGrp="1"/>
          </p:cNvSpPr>
          <p:nvPr>
            <p:ph type="sldNum" idx="1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2" name="编号占位符"/>
          <p:cNvSpPr>
            <a:spLocks noGrp="1"/>
          </p:cNvSpPr>
          <p:nvPr>
            <p:ph type="sldNum" idx="1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3" name="编号占位符"/>
          <p:cNvSpPr>
            <a:spLocks noGrp="1"/>
          </p:cNvSpPr>
          <p:nvPr>
            <p:ph type="sldNum" idx="1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4" name="编号占位符"/>
          <p:cNvSpPr>
            <a:spLocks noGrp="1"/>
          </p:cNvSpPr>
          <p:nvPr>
            <p:ph type="sldNum" idx="1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5" name="编号占位符"/>
          <p:cNvSpPr>
            <a:spLocks noGrp="1"/>
          </p:cNvSpPr>
          <p:nvPr>
            <p:ph type="sldNum" idx="1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6" name="编号占位符"/>
          <p:cNvSpPr>
            <a:spLocks noGrp="1"/>
          </p:cNvSpPr>
          <p:nvPr>
            <p:ph type="sldNum" idx="1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7" name="编号占位符"/>
          <p:cNvSpPr>
            <a:spLocks noGrp="1"/>
          </p:cNvSpPr>
          <p:nvPr>
            <p:ph type="sldNum" idx="1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8" name="编号占位符"/>
          <p:cNvSpPr>
            <a:spLocks noGrp="1"/>
          </p:cNvSpPr>
          <p:nvPr>
            <p:ph type="sldNum" idx="1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9" name="编号占位符"/>
          <p:cNvSpPr>
            <a:spLocks noGrp="1"/>
          </p:cNvSpPr>
          <p:nvPr>
            <p:ph type="sldNum" idx="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0" name="编号占位符"/>
          <p:cNvSpPr>
            <a:spLocks noGrp="1"/>
          </p:cNvSpPr>
          <p:nvPr>
            <p:ph type="sldNum" idx="1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1" name="编号占位符"/>
          <p:cNvSpPr>
            <a:spLocks noGrp="1"/>
          </p:cNvSpPr>
          <p:nvPr>
            <p:ph type="sldNum" idx="1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2" name="编号占位符"/>
          <p:cNvSpPr>
            <a:spLocks noGrp="1"/>
          </p:cNvSpPr>
          <p:nvPr>
            <p:ph type="sldNum" idx="1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3" name="编号占位符"/>
          <p:cNvSpPr>
            <a:spLocks noGrp="1"/>
          </p:cNvSpPr>
          <p:nvPr>
            <p:ph type="sldNum" idx="1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4" name="编号占位符"/>
          <p:cNvSpPr>
            <a:spLocks noGrp="1"/>
          </p:cNvSpPr>
          <p:nvPr>
            <p:ph type="sldNum" idx="1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5" name="编号占位符"/>
          <p:cNvSpPr>
            <a:spLocks noGrp="1"/>
          </p:cNvSpPr>
          <p:nvPr>
            <p:ph type="sldNum" idx="1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6" name="编号占位符"/>
          <p:cNvSpPr>
            <a:spLocks noGrp="1"/>
          </p:cNvSpPr>
          <p:nvPr>
            <p:ph type="sldNum" idx="1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7" name="编号占位符"/>
          <p:cNvSpPr>
            <a:spLocks noGrp="1"/>
          </p:cNvSpPr>
          <p:nvPr>
            <p:ph type="sldNum" idx="1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8" name="编号占位符"/>
          <p:cNvSpPr>
            <a:spLocks noGrp="1"/>
          </p:cNvSpPr>
          <p:nvPr>
            <p:ph type="sldNum" idx="1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9" name="编号占位符"/>
          <p:cNvSpPr>
            <a:spLocks noGrp="1"/>
          </p:cNvSpPr>
          <p:nvPr>
            <p:ph type="sldNum" idx="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0" name="编号占位符"/>
          <p:cNvSpPr>
            <a:spLocks noGrp="1"/>
          </p:cNvSpPr>
          <p:nvPr>
            <p:ph type="sldNum" idx="1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1" name="编号占位符"/>
          <p:cNvSpPr>
            <a:spLocks noGrp="1"/>
          </p:cNvSpPr>
          <p:nvPr>
            <p:ph type="sldNum" idx="1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2" name="编号占位符"/>
          <p:cNvSpPr>
            <a:spLocks noGrp="1"/>
          </p:cNvSpPr>
          <p:nvPr>
            <p:ph type="sldNum" idx="1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3" name="编号占位符"/>
          <p:cNvSpPr>
            <a:spLocks noGrp="1"/>
          </p:cNvSpPr>
          <p:nvPr>
            <p:ph type="sldNum" idx="1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4" name="编号占位符"/>
          <p:cNvSpPr>
            <a:spLocks noGrp="1"/>
          </p:cNvSpPr>
          <p:nvPr>
            <p:ph type="sldNum" idx="1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5" name="编号占位符"/>
          <p:cNvSpPr>
            <a:spLocks noGrp="1"/>
          </p:cNvSpPr>
          <p:nvPr>
            <p:ph type="sldNum" idx="1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6" name="编号占位符"/>
          <p:cNvSpPr>
            <a:spLocks noGrp="1"/>
          </p:cNvSpPr>
          <p:nvPr>
            <p:ph type="sldNum" idx="1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7" name="编号占位符"/>
          <p:cNvSpPr>
            <a:spLocks noGrp="1"/>
          </p:cNvSpPr>
          <p:nvPr>
            <p:ph type="sldNum" idx="1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8" name="编号占位符"/>
          <p:cNvSpPr>
            <a:spLocks noGrp="1"/>
          </p:cNvSpPr>
          <p:nvPr>
            <p:ph type="sldNum" idx="1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9" name="编号占位符"/>
          <p:cNvSpPr>
            <a:spLocks noGrp="1"/>
          </p:cNvSpPr>
          <p:nvPr>
            <p:ph type="sldNum" idx="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0" name="编号占位符"/>
          <p:cNvSpPr>
            <a:spLocks noGrp="1"/>
          </p:cNvSpPr>
          <p:nvPr>
            <p:ph type="sldNum" idx="1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1" name="编号占位符"/>
          <p:cNvSpPr>
            <a:spLocks noGrp="1"/>
          </p:cNvSpPr>
          <p:nvPr>
            <p:ph type="sldNum" idx="1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2" name="编号占位符"/>
          <p:cNvSpPr>
            <a:spLocks noGrp="1"/>
          </p:cNvSpPr>
          <p:nvPr>
            <p:ph type="sldNum" idx="1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3" name="编号占位符"/>
          <p:cNvSpPr>
            <a:spLocks noGrp="1"/>
          </p:cNvSpPr>
          <p:nvPr>
            <p:ph type="sldNum" idx="1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4" name="编号占位符"/>
          <p:cNvSpPr>
            <a:spLocks noGrp="1"/>
          </p:cNvSpPr>
          <p:nvPr>
            <p:ph type="sldNum" idx="1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5" name="编号占位符"/>
          <p:cNvSpPr>
            <a:spLocks noGrp="1"/>
          </p:cNvSpPr>
          <p:nvPr>
            <p:ph type="sldNum" idx="1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6" name="编号占位符"/>
          <p:cNvSpPr>
            <a:spLocks noGrp="1"/>
          </p:cNvSpPr>
          <p:nvPr>
            <p:ph type="sldNum" idx="1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7" name="编号占位符"/>
          <p:cNvSpPr>
            <a:spLocks noGrp="1"/>
          </p:cNvSpPr>
          <p:nvPr>
            <p:ph type="sldNum" idx="1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8" name="编号占位符"/>
          <p:cNvSpPr>
            <a:spLocks noGrp="1"/>
          </p:cNvSpPr>
          <p:nvPr>
            <p:ph type="sldNum" idx="1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9" name="编号占位符"/>
          <p:cNvSpPr>
            <a:spLocks noGrp="1"/>
          </p:cNvSpPr>
          <p:nvPr>
            <p:ph type="sldNum" idx="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0" name="编号占位符"/>
          <p:cNvSpPr>
            <a:spLocks noGrp="1"/>
          </p:cNvSpPr>
          <p:nvPr>
            <p:ph type="sldNum" idx="1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1" name="编号占位符"/>
          <p:cNvSpPr>
            <a:spLocks noGrp="1"/>
          </p:cNvSpPr>
          <p:nvPr>
            <p:ph type="sldNum" idx="1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2" name="编号占位符"/>
          <p:cNvSpPr>
            <a:spLocks noGrp="1"/>
          </p:cNvSpPr>
          <p:nvPr>
            <p:ph type="sldNum" idx="1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3" name="编号占位符"/>
          <p:cNvSpPr>
            <a:spLocks noGrp="1"/>
          </p:cNvSpPr>
          <p:nvPr>
            <p:ph type="sldNum" idx="1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4" name="编号占位符"/>
          <p:cNvSpPr>
            <a:spLocks noGrp="1"/>
          </p:cNvSpPr>
          <p:nvPr>
            <p:ph type="sldNum" idx="2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5" name="编号占位符"/>
          <p:cNvSpPr>
            <a:spLocks noGrp="1"/>
          </p:cNvSpPr>
          <p:nvPr>
            <p:ph type="sldNum" idx="2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6" name="编号占位符"/>
          <p:cNvSpPr>
            <a:spLocks noGrp="1"/>
          </p:cNvSpPr>
          <p:nvPr>
            <p:ph type="sldNum" idx="2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7" name="编号占位符"/>
          <p:cNvSpPr>
            <a:spLocks noGrp="1"/>
          </p:cNvSpPr>
          <p:nvPr>
            <p:ph type="sldNum" idx="2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8" name="编号占位符"/>
          <p:cNvSpPr>
            <a:spLocks noGrp="1"/>
          </p:cNvSpPr>
          <p:nvPr>
            <p:ph type="sldNum" idx="2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9" name="编号占位符"/>
          <p:cNvSpPr>
            <a:spLocks noGrp="1"/>
          </p:cNvSpPr>
          <p:nvPr>
            <p:ph type="sldNum" idx="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0" name="编号占位符"/>
          <p:cNvSpPr>
            <a:spLocks noGrp="1"/>
          </p:cNvSpPr>
          <p:nvPr>
            <p:ph type="sldNum" idx="2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1" name="编号占位符"/>
          <p:cNvSpPr>
            <a:spLocks noGrp="1"/>
          </p:cNvSpPr>
          <p:nvPr>
            <p:ph type="sldNum" idx="2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2" name="编号占位符"/>
          <p:cNvSpPr>
            <a:spLocks noGrp="1"/>
          </p:cNvSpPr>
          <p:nvPr>
            <p:ph type="sldNum" idx="2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3" name="编号占位符"/>
          <p:cNvSpPr>
            <a:spLocks noGrp="1"/>
          </p:cNvSpPr>
          <p:nvPr>
            <p:ph type="sldNum" idx="2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4" name="编号占位符"/>
          <p:cNvSpPr>
            <a:spLocks noGrp="1"/>
          </p:cNvSpPr>
          <p:nvPr>
            <p:ph type="sldNum" idx="2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5" name="编号占位符"/>
          <p:cNvSpPr>
            <a:spLocks noGrp="1"/>
          </p:cNvSpPr>
          <p:nvPr>
            <p:ph type="sldNum" idx="2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6" name="编号占位符"/>
          <p:cNvSpPr>
            <a:spLocks noGrp="1"/>
          </p:cNvSpPr>
          <p:nvPr>
            <p:ph type="sldNum" idx="2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7" name="编号占位符"/>
          <p:cNvSpPr>
            <a:spLocks noGrp="1"/>
          </p:cNvSpPr>
          <p:nvPr>
            <p:ph type="sldNum" idx="2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8" name="编号占位符"/>
          <p:cNvSpPr>
            <a:spLocks noGrp="1"/>
          </p:cNvSpPr>
          <p:nvPr>
            <p:ph type="sldNum" idx="2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9" name="编号占位符"/>
          <p:cNvSpPr>
            <a:spLocks noGrp="1"/>
          </p:cNvSpPr>
          <p:nvPr>
            <p:ph type="sldNum" idx="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0" name="编号占位符"/>
          <p:cNvSpPr>
            <a:spLocks noGrp="1"/>
          </p:cNvSpPr>
          <p:nvPr>
            <p:ph type="sldNum" idx="2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1" name="编号占位符"/>
          <p:cNvSpPr>
            <a:spLocks noGrp="1"/>
          </p:cNvSpPr>
          <p:nvPr>
            <p:ph type="sldNum" idx="2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2" name="编号占位符"/>
          <p:cNvSpPr>
            <a:spLocks noGrp="1"/>
          </p:cNvSpPr>
          <p:nvPr>
            <p:ph type="sldNum" idx="2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3" name="编号占位符"/>
          <p:cNvSpPr>
            <a:spLocks noGrp="1"/>
          </p:cNvSpPr>
          <p:nvPr>
            <p:ph type="sldNum" idx="2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4" name="编号占位符"/>
          <p:cNvSpPr>
            <a:spLocks noGrp="1"/>
          </p:cNvSpPr>
          <p:nvPr>
            <p:ph type="sldNum" idx="2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5" name="编号占位符"/>
          <p:cNvSpPr>
            <a:spLocks noGrp="1"/>
          </p:cNvSpPr>
          <p:nvPr>
            <p:ph type="sldNum" idx="2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6" name="编号占位符"/>
          <p:cNvSpPr>
            <a:spLocks noGrp="1"/>
          </p:cNvSpPr>
          <p:nvPr>
            <p:ph type="sldNum" idx="2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7" name="编号占位符"/>
          <p:cNvSpPr>
            <a:spLocks noGrp="1"/>
          </p:cNvSpPr>
          <p:nvPr>
            <p:ph type="sldNum" idx="2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8" name="编号占位符"/>
          <p:cNvSpPr>
            <a:spLocks noGrp="1"/>
          </p:cNvSpPr>
          <p:nvPr>
            <p:ph type="sldNum" idx="2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9" name="编号占位符"/>
          <p:cNvSpPr>
            <a:spLocks noGrp="1"/>
          </p:cNvSpPr>
          <p:nvPr>
            <p:ph type="sldNum" idx="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0" name="编号占位符"/>
          <p:cNvSpPr>
            <a:spLocks noGrp="1"/>
          </p:cNvSpPr>
          <p:nvPr>
            <p:ph type="sldNum" idx="2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1" name="编号占位符"/>
          <p:cNvSpPr>
            <a:spLocks noGrp="1"/>
          </p:cNvSpPr>
          <p:nvPr>
            <p:ph type="sldNum" idx="2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2" name="编号占位符"/>
          <p:cNvSpPr>
            <a:spLocks noGrp="1"/>
          </p:cNvSpPr>
          <p:nvPr>
            <p:ph type="sldNum" idx="2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3" name="编号占位符"/>
          <p:cNvSpPr>
            <a:spLocks noGrp="1"/>
          </p:cNvSpPr>
          <p:nvPr>
            <p:ph type="sldNum" idx="2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4" name="编号占位符"/>
          <p:cNvSpPr>
            <a:spLocks noGrp="1"/>
          </p:cNvSpPr>
          <p:nvPr>
            <p:ph type="sldNum" idx="2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5" name="编号占位符"/>
          <p:cNvSpPr>
            <a:spLocks noGrp="1"/>
          </p:cNvSpPr>
          <p:nvPr>
            <p:ph type="sldNum" idx="2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6" name="编号占位符"/>
          <p:cNvSpPr>
            <a:spLocks noGrp="1"/>
          </p:cNvSpPr>
          <p:nvPr>
            <p:ph type="sldNum" idx="2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7" name="编号占位符"/>
          <p:cNvSpPr>
            <a:spLocks noGrp="1"/>
          </p:cNvSpPr>
          <p:nvPr>
            <p:ph type="sldNum" idx="2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8" name="编号占位符"/>
          <p:cNvSpPr>
            <a:spLocks noGrp="1"/>
          </p:cNvSpPr>
          <p:nvPr>
            <p:ph type="sldNum" idx="2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9" name="编号占位符"/>
          <p:cNvSpPr>
            <a:spLocks noGrp="1"/>
          </p:cNvSpPr>
          <p:nvPr>
            <p:ph type="sldNum" idx="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0" name="编号占位符"/>
          <p:cNvSpPr>
            <a:spLocks noGrp="1"/>
          </p:cNvSpPr>
          <p:nvPr>
            <p:ph type="sldNum" idx="2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1" name="编号占位符"/>
          <p:cNvSpPr>
            <a:spLocks noGrp="1"/>
          </p:cNvSpPr>
          <p:nvPr>
            <p:ph type="sldNum" idx="2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2" name="编号占位符"/>
          <p:cNvSpPr>
            <a:spLocks noGrp="1"/>
          </p:cNvSpPr>
          <p:nvPr>
            <p:ph type="sldNum" idx="2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3" name="编号占位符"/>
          <p:cNvSpPr>
            <a:spLocks noGrp="1"/>
          </p:cNvSpPr>
          <p:nvPr>
            <p:ph type="sldNum" idx="2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4" name="编号占位符"/>
          <p:cNvSpPr>
            <a:spLocks noGrp="1"/>
          </p:cNvSpPr>
          <p:nvPr>
            <p:ph type="sldNum" idx="2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5" name="编号占位符"/>
          <p:cNvSpPr>
            <a:spLocks noGrp="1"/>
          </p:cNvSpPr>
          <p:nvPr>
            <p:ph type="sldNum" idx="2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6" name="编号占位符"/>
          <p:cNvSpPr>
            <a:spLocks noGrp="1"/>
          </p:cNvSpPr>
          <p:nvPr>
            <p:ph type="sldNum" idx="2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7" name="编号占位符"/>
          <p:cNvSpPr>
            <a:spLocks noGrp="1"/>
          </p:cNvSpPr>
          <p:nvPr>
            <p:ph type="sldNum" idx="2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8" name="编号占位符"/>
          <p:cNvSpPr>
            <a:spLocks noGrp="1"/>
          </p:cNvSpPr>
          <p:nvPr>
            <p:ph type="sldNum" idx="2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9" name="编号占位符"/>
          <p:cNvSpPr>
            <a:spLocks noGrp="1"/>
          </p:cNvSpPr>
          <p:nvPr>
            <p:ph type="sldNum" idx="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0" name="编号占位符"/>
          <p:cNvSpPr>
            <a:spLocks noGrp="1"/>
          </p:cNvSpPr>
          <p:nvPr>
            <p:ph type="sldNum" idx="2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1" name="编号占位符"/>
          <p:cNvSpPr>
            <a:spLocks noGrp="1"/>
          </p:cNvSpPr>
          <p:nvPr>
            <p:ph type="sldNum" idx="2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2" name="编号占位符"/>
          <p:cNvSpPr>
            <a:spLocks noGrp="1"/>
          </p:cNvSpPr>
          <p:nvPr>
            <p:ph type="sldNum" idx="2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3" name="编号占位符"/>
          <p:cNvSpPr>
            <a:spLocks noGrp="1"/>
          </p:cNvSpPr>
          <p:nvPr>
            <p:ph type="sldNum" idx="2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4" name="编号占位符"/>
          <p:cNvSpPr>
            <a:spLocks noGrp="1"/>
          </p:cNvSpPr>
          <p:nvPr>
            <p:ph type="sldNum" idx="2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5" name="编号占位符"/>
          <p:cNvSpPr>
            <a:spLocks noGrp="1"/>
          </p:cNvSpPr>
          <p:nvPr>
            <p:ph type="sldNum" idx="2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6" name="编号占位符"/>
          <p:cNvSpPr>
            <a:spLocks noGrp="1"/>
          </p:cNvSpPr>
          <p:nvPr>
            <p:ph type="sldNum" idx="2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7" name="编号占位符"/>
          <p:cNvSpPr>
            <a:spLocks noGrp="1"/>
          </p:cNvSpPr>
          <p:nvPr>
            <p:ph type="sldNum" idx="2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8" name="编号占位符"/>
          <p:cNvSpPr>
            <a:spLocks noGrp="1"/>
          </p:cNvSpPr>
          <p:nvPr>
            <p:ph type="sldNum" idx="2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9" name="编号占位符"/>
          <p:cNvSpPr>
            <a:spLocks noGrp="1"/>
          </p:cNvSpPr>
          <p:nvPr>
            <p:ph type="sldNum" idx="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0" name="编号占位符"/>
          <p:cNvSpPr>
            <a:spLocks noGrp="1"/>
          </p:cNvSpPr>
          <p:nvPr>
            <p:ph type="sldNum" idx="2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1" name="编号占位符"/>
          <p:cNvSpPr>
            <a:spLocks noGrp="1"/>
          </p:cNvSpPr>
          <p:nvPr>
            <p:ph type="sldNum" idx="2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2" name="编号占位符"/>
          <p:cNvSpPr>
            <a:spLocks noGrp="1"/>
          </p:cNvSpPr>
          <p:nvPr>
            <p:ph type="sldNum" idx="2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3" name="编号占位符"/>
          <p:cNvSpPr>
            <a:spLocks noGrp="1"/>
          </p:cNvSpPr>
          <p:nvPr>
            <p:ph type="sldNum" idx="2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4" name="编号占位符"/>
          <p:cNvSpPr>
            <a:spLocks noGrp="1"/>
          </p:cNvSpPr>
          <p:nvPr>
            <p:ph type="sldNum" idx="2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5" name="编号占位符"/>
          <p:cNvSpPr>
            <a:spLocks noGrp="1"/>
          </p:cNvSpPr>
          <p:nvPr>
            <p:ph type="sldNum" idx="2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6" name="编号占位符"/>
          <p:cNvSpPr>
            <a:spLocks noGrp="1"/>
          </p:cNvSpPr>
          <p:nvPr>
            <p:ph type="sldNum" idx="2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7" name="编号占位符"/>
          <p:cNvSpPr>
            <a:spLocks noGrp="1"/>
          </p:cNvSpPr>
          <p:nvPr>
            <p:ph type="sldNum" idx="2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8" name="编号占位符"/>
          <p:cNvSpPr>
            <a:spLocks noGrp="1"/>
          </p:cNvSpPr>
          <p:nvPr>
            <p:ph type="sldNum" idx="2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9" name="编号占位符"/>
          <p:cNvSpPr>
            <a:spLocks noGrp="1"/>
          </p:cNvSpPr>
          <p:nvPr>
            <p:ph type="sldNum" idx="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0" name="编号占位符"/>
          <p:cNvSpPr>
            <a:spLocks noGrp="1"/>
          </p:cNvSpPr>
          <p:nvPr>
            <p:ph type="sldNum" idx="2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1" name="编号占位符"/>
          <p:cNvSpPr>
            <a:spLocks noGrp="1"/>
          </p:cNvSpPr>
          <p:nvPr>
            <p:ph type="sldNum" idx="2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2" name="编号占位符"/>
          <p:cNvSpPr>
            <a:spLocks noGrp="1"/>
          </p:cNvSpPr>
          <p:nvPr>
            <p:ph type="sldNum" idx="2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3" name="编号占位符"/>
          <p:cNvSpPr>
            <a:spLocks noGrp="1"/>
          </p:cNvSpPr>
          <p:nvPr>
            <p:ph type="sldNum" idx="2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4" name="编号占位符"/>
          <p:cNvSpPr>
            <a:spLocks noGrp="1"/>
          </p:cNvSpPr>
          <p:nvPr>
            <p:ph type="sldNum" idx="2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5" name="编号占位符"/>
          <p:cNvSpPr>
            <a:spLocks noGrp="1"/>
          </p:cNvSpPr>
          <p:nvPr>
            <p:ph type="sldNum" idx="2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6" name="编号占位符"/>
          <p:cNvSpPr>
            <a:spLocks noGrp="1"/>
          </p:cNvSpPr>
          <p:nvPr>
            <p:ph type="sldNum" idx="2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7" name="编号占位符"/>
          <p:cNvSpPr>
            <a:spLocks noGrp="1"/>
          </p:cNvSpPr>
          <p:nvPr>
            <p:ph type="sldNum" idx="2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8" name="编号占位符"/>
          <p:cNvSpPr>
            <a:spLocks noGrp="1"/>
          </p:cNvSpPr>
          <p:nvPr>
            <p:ph type="sldNum" idx="2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9" name="编号占位符"/>
          <p:cNvSpPr>
            <a:spLocks noGrp="1"/>
          </p:cNvSpPr>
          <p:nvPr>
            <p:ph type="sldNum" idx="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0" name="编号占位符"/>
          <p:cNvSpPr>
            <a:spLocks noGrp="1"/>
          </p:cNvSpPr>
          <p:nvPr>
            <p:ph type="sldNum" idx="2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1" name="编号占位符"/>
          <p:cNvSpPr>
            <a:spLocks noGrp="1"/>
          </p:cNvSpPr>
          <p:nvPr>
            <p:ph type="sldNum" idx="2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2" name="编号占位符"/>
          <p:cNvSpPr>
            <a:spLocks noGrp="1"/>
          </p:cNvSpPr>
          <p:nvPr>
            <p:ph type="sldNum" idx="2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3" name="编号占位符"/>
          <p:cNvSpPr>
            <a:spLocks noGrp="1"/>
          </p:cNvSpPr>
          <p:nvPr>
            <p:ph type="sldNum" idx="2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4" name="编号占位符"/>
          <p:cNvSpPr>
            <a:spLocks noGrp="1"/>
          </p:cNvSpPr>
          <p:nvPr>
            <p:ph type="sldNum" idx="2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5" name="编号占位符"/>
          <p:cNvSpPr>
            <a:spLocks noGrp="1"/>
          </p:cNvSpPr>
          <p:nvPr>
            <p:ph type="sldNum" idx="2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6" name="编号占位符"/>
          <p:cNvSpPr>
            <a:spLocks noGrp="1"/>
          </p:cNvSpPr>
          <p:nvPr>
            <p:ph type="sldNum" idx="2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7" name="编号占位符"/>
          <p:cNvSpPr>
            <a:spLocks noGrp="1"/>
          </p:cNvSpPr>
          <p:nvPr>
            <p:ph type="sldNum" idx="2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8" name="编号占位符"/>
          <p:cNvSpPr>
            <a:spLocks noGrp="1"/>
          </p:cNvSpPr>
          <p:nvPr>
            <p:ph type="sldNum" idx="2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9" name="编号占位符"/>
          <p:cNvSpPr>
            <a:spLocks noGrp="1"/>
          </p:cNvSpPr>
          <p:nvPr>
            <p:ph type="sldNum" idx="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0" name="编号占位符"/>
          <p:cNvSpPr>
            <a:spLocks noGrp="1"/>
          </p:cNvSpPr>
          <p:nvPr>
            <p:ph type="sldNum" idx="2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1" name="编号占位符"/>
          <p:cNvSpPr>
            <a:spLocks noGrp="1"/>
          </p:cNvSpPr>
          <p:nvPr>
            <p:ph type="sldNum" idx="2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2" name="编号占位符"/>
          <p:cNvSpPr>
            <a:spLocks noGrp="1"/>
          </p:cNvSpPr>
          <p:nvPr>
            <p:ph type="sldNum" idx="2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3" name="编号占位符"/>
          <p:cNvSpPr>
            <a:spLocks noGrp="1"/>
          </p:cNvSpPr>
          <p:nvPr>
            <p:ph type="sldNum" idx="2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4" name="编号占位符"/>
          <p:cNvSpPr>
            <a:spLocks noGrp="1"/>
          </p:cNvSpPr>
          <p:nvPr>
            <p:ph type="sldNum" idx="2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5" name="编号占位符"/>
          <p:cNvSpPr>
            <a:spLocks noGrp="1"/>
          </p:cNvSpPr>
          <p:nvPr>
            <p:ph type="sldNum" idx="2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6" name="编号占位符"/>
          <p:cNvSpPr>
            <a:spLocks noGrp="1"/>
          </p:cNvSpPr>
          <p:nvPr>
            <p:ph type="sldNum" idx="2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7" name="编号占位符"/>
          <p:cNvSpPr>
            <a:spLocks noGrp="1"/>
          </p:cNvSpPr>
          <p:nvPr>
            <p:ph type="sldNum" idx="2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8" name="编号占位符"/>
          <p:cNvSpPr>
            <a:spLocks noGrp="1"/>
          </p:cNvSpPr>
          <p:nvPr>
            <p:ph type="sldNum" idx="2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9" name="编号占位符"/>
          <p:cNvSpPr>
            <a:spLocks noGrp="1"/>
          </p:cNvSpPr>
          <p:nvPr>
            <p:ph type="sldNum" idx="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0" name="编号占位符"/>
          <p:cNvSpPr>
            <a:spLocks noGrp="1"/>
          </p:cNvSpPr>
          <p:nvPr>
            <p:ph type="sldNum" idx="2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1" name="编号占位符"/>
          <p:cNvSpPr>
            <a:spLocks noGrp="1"/>
          </p:cNvSpPr>
          <p:nvPr>
            <p:ph type="sldNum" idx="2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2" name="编号占位符"/>
          <p:cNvSpPr>
            <a:spLocks noGrp="1"/>
          </p:cNvSpPr>
          <p:nvPr>
            <p:ph type="sldNum" idx="2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3" name="编号占位符"/>
          <p:cNvSpPr>
            <a:spLocks noGrp="1"/>
          </p:cNvSpPr>
          <p:nvPr>
            <p:ph type="sldNum" idx="2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4" name="编号占位符"/>
          <p:cNvSpPr>
            <a:spLocks noGrp="1"/>
          </p:cNvSpPr>
          <p:nvPr>
            <p:ph type="sldNum" idx="3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5" name="编号占位符"/>
          <p:cNvSpPr>
            <a:spLocks noGrp="1"/>
          </p:cNvSpPr>
          <p:nvPr>
            <p:ph type="sldNum" idx="3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6" name="编号占位符"/>
          <p:cNvSpPr>
            <a:spLocks noGrp="1"/>
          </p:cNvSpPr>
          <p:nvPr>
            <p:ph type="sldNum" idx="3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7" name="编号占位符"/>
          <p:cNvSpPr>
            <a:spLocks noGrp="1"/>
          </p:cNvSpPr>
          <p:nvPr>
            <p:ph type="sldNum" idx="3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8" name="编号占位符"/>
          <p:cNvSpPr>
            <a:spLocks noGrp="1"/>
          </p:cNvSpPr>
          <p:nvPr>
            <p:ph type="sldNum" idx="3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9" name="编号占位符"/>
          <p:cNvSpPr>
            <a:spLocks noGrp="1"/>
          </p:cNvSpPr>
          <p:nvPr>
            <p:ph type="sldNum" idx="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0" name="编号占位符"/>
          <p:cNvSpPr>
            <a:spLocks noGrp="1"/>
          </p:cNvSpPr>
          <p:nvPr>
            <p:ph type="sldNum" idx="3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1" name="编号占位符"/>
          <p:cNvSpPr>
            <a:spLocks noGrp="1"/>
          </p:cNvSpPr>
          <p:nvPr>
            <p:ph type="sldNum" idx="3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2" name="编号占位符"/>
          <p:cNvSpPr>
            <a:spLocks noGrp="1"/>
          </p:cNvSpPr>
          <p:nvPr>
            <p:ph type="sldNum" idx="3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3" name="编号占位符"/>
          <p:cNvSpPr>
            <a:spLocks noGrp="1"/>
          </p:cNvSpPr>
          <p:nvPr>
            <p:ph type="sldNum" idx="3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4" name="编号占位符"/>
          <p:cNvSpPr>
            <a:spLocks noGrp="1"/>
          </p:cNvSpPr>
          <p:nvPr>
            <p:ph type="sldNum" idx="3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5" name="编号占位符"/>
          <p:cNvSpPr>
            <a:spLocks noGrp="1"/>
          </p:cNvSpPr>
          <p:nvPr>
            <p:ph type="sldNum" idx="3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6" name="编号占位符"/>
          <p:cNvSpPr>
            <a:spLocks noGrp="1"/>
          </p:cNvSpPr>
          <p:nvPr>
            <p:ph type="sldNum" idx="3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7" name="编号占位符"/>
          <p:cNvSpPr>
            <a:spLocks noGrp="1"/>
          </p:cNvSpPr>
          <p:nvPr>
            <p:ph type="sldNum" idx="3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8" name="编号占位符"/>
          <p:cNvSpPr>
            <a:spLocks noGrp="1"/>
          </p:cNvSpPr>
          <p:nvPr>
            <p:ph type="sldNum" idx="3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9" name="编号占位符"/>
          <p:cNvSpPr>
            <a:spLocks noGrp="1"/>
          </p:cNvSpPr>
          <p:nvPr>
            <p:ph type="sldNum" idx="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0" name="编号占位符"/>
          <p:cNvSpPr>
            <a:spLocks noGrp="1"/>
          </p:cNvSpPr>
          <p:nvPr>
            <p:ph type="sldNum" idx="3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1" name="编号占位符"/>
          <p:cNvSpPr>
            <a:spLocks noGrp="1"/>
          </p:cNvSpPr>
          <p:nvPr>
            <p:ph type="sldNum" idx="3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2" name="编号占位符"/>
          <p:cNvSpPr>
            <a:spLocks noGrp="1"/>
          </p:cNvSpPr>
          <p:nvPr>
            <p:ph type="sldNum" idx="3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3" name="编号占位符"/>
          <p:cNvSpPr>
            <a:spLocks noGrp="1"/>
          </p:cNvSpPr>
          <p:nvPr>
            <p:ph type="sldNum" idx="3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4" name="编号占位符"/>
          <p:cNvSpPr>
            <a:spLocks noGrp="1"/>
          </p:cNvSpPr>
          <p:nvPr>
            <p:ph type="sldNum" idx="3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5" name="编号占位符"/>
          <p:cNvSpPr>
            <a:spLocks noGrp="1"/>
          </p:cNvSpPr>
          <p:nvPr>
            <p:ph type="sldNum" idx="3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6" name="编号占位符"/>
          <p:cNvSpPr>
            <a:spLocks noGrp="1"/>
          </p:cNvSpPr>
          <p:nvPr>
            <p:ph type="sldNum" idx="3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7" name="编号占位符"/>
          <p:cNvSpPr>
            <a:spLocks noGrp="1"/>
          </p:cNvSpPr>
          <p:nvPr>
            <p:ph type="sldNum" idx="3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8" name="编号占位符"/>
          <p:cNvSpPr>
            <a:spLocks noGrp="1"/>
          </p:cNvSpPr>
          <p:nvPr>
            <p:ph type="sldNum" idx="3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9" name="编号占位符"/>
          <p:cNvSpPr>
            <a:spLocks noGrp="1"/>
          </p:cNvSpPr>
          <p:nvPr>
            <p:ph type="sldNum" idx="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0" name="编号占位符"/>
          <p:cNvSpPr>
            <a:spLocks noGrp="1"/>
          </p:cNvSpPr>
          <p:nvPr>
            <p:ph type="sldNum" idx="3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1" name="编号占位符"/>
          <p:cNvSpPr>
            <a:spLocks noGrp="1"/>
          </p:cNvSpPr>
          <p:nvPr>
            <p:ph type="sldNum" idx="3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2" name="编号占位符"/>
          <p:cNvSpPr>
            <a:spLocks noGrp="1"/>
          </p:cNvSpPr>
          <p:nvPr>
            <p:ph type="sldNum" idx="3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3" name="编号占位符"/>
          <p:cNvSpPr>
            <a:spLocks noGrp="1"/>
          </p:cNvSpPr>
          <p:nvPr>
            <p:ph type="sldNum" idx="3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4" name="编号占位符"/>
          <p:cNvSpPr>
            <a:spLocks noGrp="1"/>
          </p:cNvSpPr>
          <p:nvPr>
            <p:ph type="sldNum" idx="3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5" name="编号占位符"/>
          <p:cNvSpPr>
            <a:spLocks noGrp="1"/>
          </p:cNvSpPr>
          <p:nvPr>
            <p:ph type="sldNum" idx="3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6" name="编号占位符"/>
          <p:cNvSpPr>
            <a:spLocks noGrp="1"/>
          </p:cNvSpPr>
          <p:nvPr>
            <p:ph type="sldNum" idx="3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7" name="编号占位符"/>
          <p:cNvSpPr>
            <a:spLocks noGrp="1"/>
          </p:cNvSpPr>
          <p:nvPr>
            <p:ph type="sldNum" idx="3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8" name="编号占位符"/>
          <p:cNvSpPr>
            <a:spLocks noGrp="1"/>
          </p:cNvSpPr>
          <p:nvPr>
            <p:ph type="sldNum" idx="3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9" name="编号占位符"/>
          <p:cNvSpPr>
            <a:spLocks noGrp="1"/>
          </p:cNvSpPr>
          <p:nvPr>
            <p:ph type="sldNum" idx="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0" name="编号占位符"/>
          <p:cNvSpPr>
            <a:spLocks noGrp="1"/>
          </p:cNvSpPr>
          <p:nvPr>
            <p:ph type="sldNum" idx="3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1" name="编号占位符"/>
          <p:cNvSpPr>
            <a:spLocks noGrp="1"/>
          </p:cNvSpPr>
          <p:nvPr>
            <p:ph type="sldNum" idx="3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2" name="编号占位符"/>
          <p:cNvSpPr>
            <a:spLocks noGrp="1"/>
          </p:cNvSpPr>
          <p:nvPr>
            <p:ph type="sldNum" idx="3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3" name="编号占位符"/>
          <p:cNvSpPr>
            <a:spLocks noGrp="1"/>
          </p:cNvSpPr>
          <p:nvPr>
            <p:ph type="sldNum" idx="3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4" name="编号占位符"/>
          <p:cNvSpPr>
            <a:spLocks noGrp="1"/>
          </p:cNvSpPr>
          <p:nvPr>
            <p:ph type="sldNum" idx="3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5" name="编号占位符"/>
          <p:cNvSpPr>
            <a:spLocks noGrp="1"/>
          </p:cNvSpPr>
          <p:nvPr>
            <p:ph type="sldNum" idx="3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6" name="编号占位符"/>
          <p:cNvSpPr>
            <a:spLocks noGrp="1"/>
          </p:cNvSpPr>
          <p:nvPr>
            <p:ph type="sldNum" idx="3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7" name="编号占位符"/>
          <p:cNvSpPr>
            <a:spLocks noGrp="1"/>
          </p:cNvSpPr>
          <p:nvPr>
            <p:ph type="sldNum" idx="3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8" name="编号占位符"/>
          <p:cNvSpPr>
            <a:spLocks noGrp="1"/>
          </p:cNvSpPr>
          <p:nvPr>
            <p:ph type="sldNum" idx="3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9" name="编号占位符"/>
          <p:cNvSpPr>
            <a:spLocks noGrp="1"/>
          </p:cNvSpPr>
          <p:nvPr>
            <p:ph type="sldNum" idx="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0" name="编号占位符"/>
          <p:cNvSpPr>
            <a:spLocks noGrp="1"/>
          </p:cNvSpPr>
          <p:nvPr>
            <p:ph type="sldNum" idx="3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1" name="编号占位符"/>
          <p:cNvSpPr>
            <a:spLocks noGrp="1"/>
          </p:cNvSpPr>
          <p:nvPr>
            <p:ph type="sldNum" idx="3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2" name="编号占位符"/>
          <p:cNvSpPr>
            <a:spLocks noGrp="1"/>
          </p:cNvSpPr>
          <p:nvPr>
            <p:ph type="sldNum" idx="3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3" name="编号占位符"/>
          <p:cNvSpPr>
            <a:spLocks noGrp="1"/>
          </p:cNvSpPr>
          <p:nvPr>
            <p:ph type="sldNum" idx="3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4" name="编号占位符"/>
          <p:cNvSpPr>
            <a:spLocks noGrp="1"/>
          </p:cNvSpPr>
          <p:nvPr>
            <p:ph type="sldNum" idx="3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5" name="编号占位符"/>
          <p:cNvSpPr>
            <a:spLocks noGrp="1"/>
          </p:cNvSpPr>
          <p:nvPr>
            <p:ph type="sldNum" idx="3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6" name="编号占位符"/>
          <p:cNvSpPr>
            <a:spLocks noGrp="1"/>
          </p:cNvSpPr>
          <p:nvPr>
            <p:ph type="sldNum" idx="3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7" name="编号占位符"/>
          <p:cNvSpPr>
            <a:spLocks noGrp="1"/>
          </p:cNvSpPr>
          <p:nvPr>
            <p:ph type="sldNum" idx="3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8" name="编号占位符"/>
          <p:cNvSpPr>
            <a:spLocks noGrp="1"/>
          </p:cNvSpPr>
          <p:nvPr>
            <p:ph type="sldNum" idx="3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9" name="编号占位符"/>
          <p:cNvSpPr>
            <a:spLocks noGrp="1"/>
          </p:cNvSpPr>
          <p:nvPr>
            <p:ph type="sldNum" idx="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0" name="编号占位符"/>
          <p:cNvSpPr>
            <a:spLocks noGrp="1"/>
          </p:cNvSpPr>
          <p:nvPr>
            <p:ph type="sldNum" idx="3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1" name="编号占位符"/>
          <p:cNvSpPr>
            <a:spLocks noGrp="1"/>
          </p:cNvSpPr>
          <p:nvPr>
            <p:ph type="sldNum" idx="3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2" name="编号占位符"/>
          <p:cNvSpPr>
            <a:spLocks noGrp="1"/>
          </p:cNvSpPr>
          <p:nvPr>
            <p:ph type="sldNum" idx="3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3" name="编号占位符"/>
          <p:cNvSpPr>
            <a:spLocks noGrp="1"/>
          </p:cNvSpPr>
          <p:nvPr>
            <p:ph type="sldNum" idx="3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4" name="编号占位符"/>
          <p:cNvSpPr>
            <a:spLocks noGrp="1"/>
          </p:cNvSpPr>
          <p:nvPr>
            <p:ph type="sldNum" idx="3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5" name="编号占位符"/>
          <p:cNvSpPr>
            <a:spLocks noGrp="1"/>
          </p:cNvSpPr>
          <p:nvPr>
            <p:ph type="sldNum" idx="3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6" name="编号占位符"/>
          <p:cNvSpPr>
            <a:spLocks noGrp="1"/>
          </p:cNvSpPr>
          <p:nvPr>
            <p:ph type="sldNum" idx="3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7" name="编号占位符"/>
          <p:cNvSpPr>
            <a:spLocks noGrp="1"/>
          </p:cNvSpPr>
          <p:nvPr>
            <p:ph type="sldNum" idx="3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8" name="编号占位符"/>
          <p:cNvSpPr>
            <a:spLocks noGrp="1"/>
          </p:cNvSpPr>
          <p:nvPr>
            <p:ph type="sldNum" idx="3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9" name="编号占位符"/>
          <p:cNvSpPr>
            <a:spLocks noGrp="1"/>
          </p:cNvSpPr>
          <p:nvPr>
            <p:ph type="sldNum" idx="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0" name="编号占位符"/>
          <p:cNvSpPr>
            <a:spLocks noGrp="1"/>
          </p:cNvSpPr>
          <p:nvPr>
            <p:ph type="sldNum" idx="3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1" name="编号占位符"/>
          <p:cNvSpPr>
            <a:spLocks noGrp="1"/>
          </p:cNvSpPr>
          <p:nvPr>
            <p:ph type="sldNum" idx="3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2" name="编号占位符"/>
          <p:cNvSpPr>
            <a:spLocks noGrp="1"/>
          </p:cNvSpPr>
          <p:nvPr>
            <p:ph type="sldNum" idx="3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3" name="编号占位符"/>
          <p:cNvSpPr>
            <a:spLocks noGrp="1"/>
          </p:cNvSpPr>
          <p:nvPr>
            <p:ph type="sldNum" idx="3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4" name="编号占位符"/>
          <p:cNvSpPr>
            <a:spLocks noGrp="1"/>
          </p:cNvSpPr>
          <p:nvPr>
            <p:ph type="sldNum" idx="3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5" name="编号占位符"/>
          <p:cNvSpPr>
            <a:spLocks noGrp="1"/>
          </p:cNvSpPr>
          <p:nvPr>
            <p:ph type="sldNum" idx="3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6" name="编号占位符"/>
          <p:cNvSpPr>
            <a:spLocks noGrp="1"/>
          </p:cNvSpPr>
          <p:nvPr>
            <p:ph type="sldNum" idx="3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7" name="编号占位符"/>
          <p:cNvSpPr>
            <a:spLocks noGrp="1"/>
          </p:cNvSpPr>
          <p:nvPr>
            <p:ph type="sldNum" idx="3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8" name="编号占位符"/>
          <p:cNvSpPr>
            <a:spLocks noGrp="1"/>
          </p:cNvSpPr>
          <p:nvPr>
            <p:ph type="sldNum" idx="3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9" name="编号占位符"/>
          <p:cNvSpPr>
            <a:spLocks noGrp="1"/>
          </p:cNvSpPr>
          <p:nvPr>
            <p:ph type="sldNum" idx="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0" name="编号占位符"/>
          <p:cNvSpPr>
            <a:spLocks noGrp="1"/>
          </p:cNvSpPr>
          <p:nvPr>
            <p:ph type="sldNum" idx="3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1" name="编号占位符"/>
          <p:cNvSpPr>
            <a:spLocks noGrp="1"/>
          </p:cNvSpPr>
          <p:nvPr>
            <p:ph type="sldNum" idx="3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2" name="编号占位符"/>
          <p:cNvSpPr>
            <a:spLocks noGrp="1"/>
          </p:cNvSpPr>
          <p:nvPr>
            <p:ph type="sldNum" idx="3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3" name="编号占位符"/>
          <p:cNvSpPr>
            <a:spLocks noGrp="1"/>
          </p:cNvSpPr>
          <p:nvPr>
            <p:ph type="sldNum" idx="3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4" name="编号占位符"/>
          <p:cNvSpPr>
            <a:spLocks noGrp="1"/>
          </p:cNvSpPr>
          <p:nvPr>
            <p:ph type="sldNum" idx="3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5" name="编号占位符"/>
          <p:cNvSpPr>
            <a:spLocks noGrp="1"/>
          </p:cNvSpPr>
          <p:nvPr>
            <p:ph type="sldNum" idx="3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6" name="编号占位符"/>
          <p:cNvSpPr>
            <a:spLocks noGrp="1"/>
          </p:cNvSpPr>
          <p:nvPr>
            <p:ph type="sldNum" idx="3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7" name="编号占位符"/>
          <p:cNvSpPr>
            <a:spLocks noGrp="1"/>
          </p:cNvSpPr>
          <p:nvPr>
            <p:ph type="sldNum" idx="3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8" name="编号占位符"/>
          <p:cNvSpPr>
            <a:spLocks noGrp="1"/>
          </p:cNvSpPr>
          <p:nvPr>
            <p:ph type="sldNum" idx="3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9" name="编号占位符"/>
          <p:cNvSpPr>
            <a:spLocks noGrp="1"/>
          </p:cNvSpPr>
          <p:nvPr>
            <p:ph type="sldNum" idx="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0" name="编号占位符"/>
          <p:cNvSpPr>
            <a:spLocks noGrp="1"/>
          </p:cNvSpPr>
          <p:nvPr>
            <p:ph type="sldNum" idx="3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1" name="编号占位符"/>
          <p:cNvSpPr>
            <a:spLocks noGrp="1"/>
          </p:cNvSpPr>
          <p:nvPr>
            <p:ph type="sldNum" idx="3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2" name="编号占位符"/>
          <p:cNvSpPr>
            <a:spLocks noGrp="1"/>
          </p:cNvSpPr>
          <p:nvPr>
            <p:ph type="sldNum" idx="3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3" name="编号占位符"/>
          <p:cNvSpPr>
            <a:spLocks noGrp="1"/>
          </p:cNvSpPr>
          <p:nvPr>
            <p:ph type="sldNum" idx="3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4" name="编号占位符"/>
          <p:cNvSpPr>
            <a:spLocks noGrp="1"/>
          </p:cNvSpPr>
          <p:nvPr>
            <p:ph type="sldNum" idx="3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5" name="编号占位符"/>
          <p:cNvSpPr>
            <a:spLocks noGrp="1"/>
          </p:cNvSpPr>
          <p:nvPr>
            <p:ph type="sldNum" idx="3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6" name="编号占位符"/>
          <p:cNvSpPr>
            <a:spLocks noGrp="1"/>
          </p:cNvSpPr>
          <p:nvPr>
            <p:ph type="sldNum" idx="3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7" name="编号占位符"/>
          <p:cNvSpPr>
            <a:spLocks noGrp="1"/>
          </p:cNvSpPr>
          <p:nvPr>
            <p:ph type="sldNum" idx="3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8" name="编号占位符"/>
          <p:cNvSpPr>
            <a:spLocks noGrp="1"/>
          </p:cNvSpPr>
          <p:nvPr>
            <p:ph type="sldNum" idx="3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9" name="编号占位符"/>
          <p:cNvSpPr>
            <a:spLocks noGrp="1"/>
          </p:cNvSpPr>
          <p:nvPr>
            <p:ph type="sldNum" idx="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0" name="编号占位符"/>
          <p:cNvSpPr>
            <a:spLocks noGrp="1"/>
          </p:cNvSpPr>
          <p:nvPr>
            <p:ph type="sldNum" idx="3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1" name="编号占位符"/>
          <p:cNvSpPr>
            <a:spLocks noGrp="1"/>
          </p:cNvSpPr>
          <p:nvPr>
            <p:ph type="sldNum" idx="3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2" name="编号占位符"/>
          <p:cNvSpPr>
            <a:spLocks noGrp="1"/>
          </p:cNvSpPr>
          <p:nvPr>
            <p:ph type="sldNum" idx="3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3" name="编号占位符"/>
          <p:cNvSpPr>
            <a:spLocks noGrp="1"/>
          </p:cNvSpPr>
          <p:nvPr>
            <p:ph type="sldNum" idx="3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4" name="编号占位符"/>
          <p:cNvSpPr>
            <a:spLocks noGrp="1"/>
          </p:cNvSpPr>
          <p:nvPr>
            <p:ph type="sldNum" idx="4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5" name="编号占位符"/>
          <p:cNvSpPr>
            <a:spLocks noGrp="1"/>
          </p:cNvSpPr>
          <p:nvPr>
            <p:ph type="sldNum" idx="4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6" name="编号占位符"/>
          <p:cNvSpPr>
            <a:spLocks noGrp="1"/>
          </p:cNvSpPr>
          <p:nvPr>
            <p:ph type="sldNum" idx="4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7" name="编号占位符"/>
          <p:cNvSpPr>
            <a:spLocks noGrp="1"/>
          </p:cNvSpPr>
          <p:nvPr>
            <p:ph type="sldNum" idx="4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8" name="编号占位符"/>
          <p:cNvSpPr>
            <a:spLocks noGrp="1"/>
          </p:cNvSpPr>
          <p:nvPr>
            <p:ph type="sldNum" idx="4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9" name="编号占位符"/>
          <p:cNvSpPr>
            <a:spLocks noGrp="1"/>
          </p:cNvSpPr>
          <p:nvPr>
            <p:ph type="sldNum" idx="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0" name="编号占位符"/>
          <p:cNvSpPr>
            <a:spLocks noGrp="1"/>
          </p:cNvSpPr>
          <p:nvPr>
            <p:ph type="sldNum" idx="4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1" name="编号占位符"/>
          <p:cNvSpPr>
            <a:spLocks noGrp="1"/>
          </p:cNvSpPr>
          <p:nvPr>
            <p:ph type="sldNum" idx="4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2" name="编号占位符"/>
          <p:cNvSpPr>
            <a:spLocks noGrp="1"/>
          </p:cNvSpPr>
          <p:nvPr>
            <p:ph type="sldNum" idx="4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3" name="编号占位符"/>
          <p:cNvSpPr>
            <a:spLocks noGrp="1"/>
          </p:cNvSpPr>
          <p:nvPr>
            <p:ph type="sldNum" idx="4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4" name="编号占位符"/>
          <p:cNvSpPr>
            <a:spLocks noGrp="1"/>
          </p:cNvSpPr>
          <p:nvPr>
            <p:ph type="sldNum" idx="4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5" name="编号占位符"/>
          <p:cNvSpPr>
            <a:spLocks noGrp="1"/>
          </p:cNvSpPr>
          <p:nvPr>
            <p:ph type="sldNum" idx="4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6" name="编号占位符"/>
          <p:cNvSpPr>
            <a:spLocks noGrp="1"/>
          </p:cNvSpPr>
          <p:nvPr>
            <p:ph type="sldNum" idx="4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7" name="编号占位符"/>
          <p:cNvSpPr>
            <a:spLocks noGrp="1"/>
          </p:cNvSpPr>
          <p:nvPr>
            <p:ph type="sldNum" idx="4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8" name="编号占位符"/>
          <p:cNvSpPr>
            <a:spLocks noGrp="1"/>
          </p:cNvSpPr>
          <p:nvPr>
            <p:ph type="sldNum" idx="4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9" name="编号占位符"/>
          <p:cNvSpPr>
            <a:spLocks noGrp="1"/>
          </p:cNvSpPr>
          <p:nvPr>
            <p:ph type="sldNum" idx="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0" name="编号占位符"/>
          <p:cNvSpPr>
            <a:spLocks noGrp="1"/>
          </p:cNvSpPr>
          <p:nvPr>
            <p:ph type="sldNum" idx="4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1" name="编号占位符"/>
          <p:cNvSpPr>
            <a:spLocks noGrp="1"/>
          </p:cNvSpPr>
          <p:nvPr>
            <p:ph type="sldNum" idx="4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2" name="编号占位符"/>
          <p:cNvSpPr>
            <a:spLocks noGrp="1"/>
          </p:cNvSpPr>
          <p:nvPr>
            <p:ph type="sldNum" idx="4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3" name="编号占位符"/>
          <p:cNvSpPr>
            <a:spLocks noGrp="1"/>
          </p:cNvSpPr>
          <p:nvPr>
            <p:ph type="sldNum" idx="4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4" name="编号占位符"/>
          <p:cNvSpPr>
            <a:spLocks noGrp="1"/>
          </p:cNvSpPr>
          <p:nvPr>
            <p:ph type="sldNum" idx="4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5" name="编号占位符"/>
          <p:cNvSpPr>
            <a:spLocks noGrp="1"/>
          </p:cNvSpPr>
          <p:nvPr>
            <p:ph type="sldNum" idx="4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6" name="编号占位符"/>
          <p:cNvSpPr>
            <a:spLocks noGrp="1"/>
          </p:cNvSpPr>
          <p:nvPr>
            <p:ph type="sldNum" idx="4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7" name="编号占位符"/>
          <p:cNvSpPr>
            <a:spLocks noGrp="1"/>
          </p:cNvSpPr>
          <p:nvPr>
            <p:ph type="sldNum" idx="4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8" name="编号占位符"/>
          <p:cNvSpPr>
            <a:spLocks noGrp="1"/>
          </p:cNvSpPr>
          <p:nvPr>
            <p:ph type="sldNum" idx="4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9" name="编号占位符"/>
          <p:cNvSpPr>
            <a:spLocks noGrp="1"/>
          </p:cNvSpPr>
          <p:nvPr>
            <p:ph type="sldNum" idx="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0" name="编号占位符"/>
          <p:cNvSpPr>
            <a:spLocks noGrp="1"/>
          </p:cNvSpPr>
          <p:nvPr>
            <p:ph type="sldNum" idx="4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1" name="编号占位符"/>
          <p:cNvSpPr>
            <a:spLocks noGrp="1"/>
          </p:cNvSpPr>
          <p:nvPr>
            <p:ph type="sldNum" idx="4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2" name="编号占位符"/>
          <p:cNvSpPr>
            <a:spLocks noGrp="1"/>
          </p:cNvSpPr>
          <p:nvPr>
            <p:ph type="sldNum" idx="4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3" name="编号占位符"/>
          <p:cNvSpPr>
            <a:spLocks noGrp="1"/>
          </p:cNvSpPr>
          <p:nvPr>
            <p:ph type="sldNum" idx="4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4" name="编号占位符"/>
          <p:cNvSpPr>
            <a:spLocks noGrp="1"/>
          </p:cNvSpPr>
          <p:nvPr>
            <p:ph type="sldNum" idx="4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5" name="编号占位符"/>
          <p:cNvSpPr>
            <a:spLocks noGrp="1"/>
          </p:cNvSpPr>
          <p:nvPr>
            <p:ph type="sldNum" idx="4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6" name="编号占位符"/>
          <p:cNvSpPr>
            <a:spLocks noGrp="1"/>
          </p:cNvSpPr>
          <p:nvPr>
            <p:ph type="sldNum" idx="4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7" name="编号占位符"/>
          <p:cNvSpPr>
            <a:spLocks noGrp="1"/>
          </p:cNvSpPr>
          <p:nvPr>
            <p:ph type="sldNum" idx="4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8" name="编号占位符"/>
          <p:cNvSpPr>
            <a:spLocks noGrp="1"/>
          </p:cNvSpPr>
          <p:nvPr>
            <p:ph type="sldNum" idx="4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9" name="编号占位符"/>
          <p:cNvSpPr>
            <a:spLocks noGrp="1"/>
          </p:cNvSpPr>
          <p:nvPr>
            <p:ph type="sldNum" idx="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0" name="编号占位符"/>
          <p:cNvSpPr>
            <a:spLocks noGrp="1"/>
          </p:cNvSpPr>
          <p:nvPr>
            <p:ph type="sldNum" idx="4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1" name="编号占位符"/>
          <p:cNvSpPr>
            <a:spLocks noGrp="1"/>
          </p:cNvSpPr>
          <p:nvPr>
            <p:ph type="sldNum" idx="4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2" name="编号占位符"/>
          <p:cNvSpPr>
            <a:spLocks noGrp="1"/>
          </p:cNvSpPr>
          <p:nvPr>
            <p:ph type="sldNum" idx="4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3" name="编号占位符"/>
          <p:cNvSpPr>
            <a:spLocks noGrp="1"/>
          </p:cNvSpPr>
          <p:nvPr>
            <p:ph type="sldNum" idx="4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4" name="编号占位符"/>
          <p:cNvSpPr>
            <a:spLocks noGrp="1"/>
          </p:cNvSpPr>
          <p:nvPr>
            <p:ph type="sldNum" idx="4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5" name="编号占位符"/>
          <p:cNvSpPr>
            <a:spLocks noGrp="1"/>
          </p:cNvSpPr>
          <p:nvPr>
            <p:ph type="sldNum" idx="4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6" name="编号占位符"/>
          <p:cNvSpPr>
            <a:spLocks noGrp="1"/>
          </p:cNvSpPr>
          <p:nvPr>
            <p:ph type="sldNum" idx="4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7" name="编号占位符"/>
          <p:cNvSpPr>
            <a:spLocks noGrp="1"/>
          </p:cNvSpPr>
          <p:nvPr>
            <p:ph type="sldNum" idx="4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8" name="编号占位符"/>
          <p:cNvSpPr>
            <a:spLocks noGrp="1"/>
          </p:cNvSpPr>
          <p:nvPr>
            <p:ph type="sldNum" idx="4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9" name="编号占位符"/>
          <p:cNvSpPr>
            <a:spLocks noGrp="1"/>
          </p:cNvSpPr>
          <p:nvPr>
            <p:ph type="sldNum" idx="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0" name="编号占位符"/>
          <p:cNvSpPr>
            <a:spLocks noGrp="1"/>
          </p:cNvSpPr>
          <p:nvPr>
            <p:ph type="sldNum" idx="4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1" name="编号占位符"/>
          <p:cNvSpPr>
            <a:spLocks noGrp="1"/>
          </p:cNvSpPr>
          <p:nvPr>
            <p:ph type="sldNum" idx="4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2" name="编号占位符"/>
          <p:cNvSpPr>
            <a:spLocks noGrp="1"/>
          </p:cNvSpPr>
          <p:nvPr>
            <p:ph type="sldNum" idx="4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3" name="编号占位符"/>
          <p:cNvSpPr>
            <a:spLocks noGrp="1"/>
          </p:cNvSpPr>
          <p:nvPr>
            <p:ph type="sldNum" idx="4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4" name="编号占位符"/>
          <p:cNvSpPr>
            <a:spLocks noGrp="1"/>
          </p:cNvSpPr>
          <p:nvPr>
            <p:ph type="sldNum" idx="4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5" name="编号占位符"/>
          <p:cNvSpPr>
            <a:spLocks noGrp="1"/>
          </p:cNvSpPr>
          <p:nvPr>
            <p:ph type="sldNum" idx="4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6" name="编号占位符"/>
          <p:cNvSpPr>
            <a:spLocks noGrp="1"/>
          </p:cNvSpPr>
          <p:nvPr>
            <p:ph type="sldNum" idx="4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7" name="编号占位符"/>
          <p:cNvSpPr>
            <a:spLocks noGrp="1"/>
          </p:cNvSpPr>
          <p:nvPr>
            <p:ph type="sldNum" idx="4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8" name="编号占位符"/>
          <p:cNvSpPr>
            <a:spLocks noGrp="1"/>
          </p:cNvSpPr>
          <p:nvPr>
            <p:ph type="sldNum" idx="4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9" name="编号占位符"/>
          <p:cNvSpPr>
            <a:spLocks noGrp="1"/>
          </p:cNvSpPr>
          <p:nvPr>
            <p:ph type="sldNum" idx="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0" name="编号占位符"/>
          <p:cNvSpPr>
            <a:spLocks noGrp="1"/>
          </p:cNvSpPr>
          <p:nvPr>
            <p:ph type="sldNum" idx="4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1" name="编号占位符"/>
          <p:cNvSpPr>
            <a:spLocks noGrp="1"/>
          </p:cNvSpPr>
          <p:nvPr>
            <p:ph type="sldNum" idx="4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2" name="编号占位符"/>
          <p:cNvSpPr>
            <a:spLocks noGrp="1"/>
          </p:cNvSpPr>
          <p:nvPr>
            <p:ph type="sldNum" idx="4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3" name="编号占位符"/>
          <p:cNvSpPr>
            <a:spLocks noGrp="1"/>
          </p:cNvSpPr>
          <p:nvPr>
            <p:ph type="sldNum" idx="4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4" name="编号占位符"/>
          <p:cNvSpPr>
            <a:spLocks noGrp="1"/>
          </p:cNvSpPr>
          <p:nvPr>
            <p:ph type="sldNum" idx="4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5" name="编号占位符"/>
          <p:cNvSpPr>
            <a:spLocks noGrp="1"/>
          </p:cNvSpPr>
          <p:nvPr>
            <p:ph type="sldNum" idx="4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6" name="编号占位符"/>
          <p:cNvSpPr>
            <a:spLocks noGrp="1"/>
          </p:cNvSpPr>
          <p:nvPr>
            <p:ph type="sldNum" idx="4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7" name="编号占位符"/>
          <p:cNvSpPr>
            <a:spLocks noGrp="1"/>
          </p:cNvSpPr>
          <p:nvPr>
            <p:ph type="sldNum" idx="4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8" name="编号占位符"/>
          <p:cNvSpPr>
            <a:spLocks noGrp="1"/>
          </p:cNvSpPr>
          <p:nvPr>
            <p:ph type="sldNum" idx="4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9" name="编号占位符"/>
          <p:cNvSpPr>
            <a:spLocks noGrp="1"/>
          </p:cNvSpPr>
          <p:nvPr>
            <p:ph type="sldNum" idx="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0" name="编号占位符"/>
          <p:cNvSpPr>
            <a:spLocks noGrp="1"/>
          </p:cNvSpPr>
          <p:nvPr>
            <p:ph type="sldNum" idx="4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1" name="编号占位符"/>
          <p:cNvSpPr>
            <a:spLocks noGrp="1"/>
          </p:cNvSpPr>
          <p:nvPr>
            <p:ph type="sldNum" idx="4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2" name="编号占位符"/>
          <p:cNvSpPr>
            <a:spLocks noGrp="1"/>
          </p:cNvSpPr>
          <p:nvPr>
            <p:ph type="sldNum" idx="4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3" name="编号占位符"/>
          <p:cNvSpPr>
            <a:spLocks noGrp="1"/>
          </p:cNvSpPr>
          <p:nvPr>
            <p:ph type="sldNum" idx="4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4" name="编号占位符"/>
          <p:cNvSpPr>
            <a:spLocks noGrp="1"/>
          </p:cNvSpPr>
          <p:nvPr>
            <p:ph type="sldNum" idx="4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5" name="编号占位符"/>
          <p:cNvSpPr>
            <a:spLocks noGrp="1"/>
          </p:cNvSpPr>
          <p:nvPr>
            <p:ph type="sldNum" idx="4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6" name="编号占位符"/>
          <p:cNvSpPr>
            <a:spLocks noGrp="1"/>
          </p:cNvSpPr>
          <p:nvPr>
            <p:ph type="sldNum" idx="4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7" name="编号占位符"/>
          <p:cNvSpPr>
            <a:spLocks noGrp="1"/>
          </p:cNvSpPr>
          <p:nvPr>
            <p:ph type="sldNum" idx="4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8" name="编号占位符"/>
          <p:cNvSpPr>
            <a:spLocks noGrp="1"/>
          </p:cNvSpPr>
          <p:nvPr>
            <p:ph type="sldNum" idx="4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9" name="编号占位符"/>
          <p:cNvSpPr>
            <a:spLocks noGrp="1"/>
          </p:cNvSpPr>
          <p:nvPr>
            <p:ph type="sldNum" idx="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0" name="编号占位符"/>
          <p:cNvSpPr>
            <a:spLocks noGrp="1"/>
          </p:cNvSpPr>
          <p:nvPr>
            <p:ph type="sldNum" idx="4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1" name="编号占位符"/>
          <p:cNvSpPr>
            <a:spLocks noGrp="1"/>
          </p:cNvSpPr>
          <p:nvPr>
            <p:ph type="sldNum" idx="4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2" name="编号占位符"/>
          <p:cNvSpPr>
            <a:spLocks noGrp="1"/>
          </p:cNvSpPr>
          <p:nvPr>
            <p:ph type="sldNum" idx="4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3" name="编号占位符"/>
          <p:cNvSpPr>
            <a:spLocks noGrp="1"/>
          </p:cNvSpPr>
          <p:nvPr>
            <p:ph type="sldNum" idx="4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4" name="编号占位符"/>
          <p:cNvSpPr>
            <a:spLocks noGrp="1"/>
          </p:cNvSpPr>
          <p:nvPr>
            <p:ph type="sldNum" idx="4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5" name="编号占位符"/>
          <p:cNvSpPr>
            <a:spLocks noGrp="1"/>
          </p:cNvSpPr>
          <p:nvPr>
            <p:ph type="sldNum" idx="4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6" name="编号占位符"/>
          <p:cNvSpPr>
            <a:spLocks noGrp="1"/>
          </p:cNvSpPr>
          <p:nvPr>
            <p:ph type="sldNum" idx="4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7" name="编号占位符"/>
          <p:cNvSpPr>
            <a:spLocks noGrp="1"/>
          </p:cNvSpPr>
          <p:nvPr>
            <p:ph type="sldNum" idx="4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8" name="编号占位符"/>
          <p:cNvSpPr>
            <a:spLocks noGrp="1"/>
          </p:cNvSpPr>
          <p:nvPr>
            <p:ph type="sldNum" idx="4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9" name="编号占位符"/>
          <p:cNvSpPr>
            <a:spLocks noGrp="1"/>
          </p:cNvSpPr>
          <p:nvPr>
            <p:ph type="sldNum" idx="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0" name="编号占位符"/>
          <p:cNvSpPr>
            <a:spLocks noGrp="1"/>
          </p:cNvSpPr>
          <p:nvPr>
            <p:ph type="sldNum" idx="4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1" name="编号占位符"/>
          <p:cNvSpPr>
            <a:spLocks noGrp="1"/>
          </p:cNvSpPr>
          <p:nvPr>
            <p:ph type="sldNum" idx="4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2" name="编号占位符"/>
          <p:cNvSpPr>
            <a:spLocks noGrp="1"/>
          </p:cNvSpPr>
          <p:nvPr>
            <p:ph type="sldNum" idx="4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3" name="编号占位符"/>
          <p:cNvSpPr>
            <a:spLocks noGrp="1"/>
          </p:cNvSpPr>
          <p:nvPr>
            <p:ph type="sldNum" idx="4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4" name="编号占位符"/>
          <p:cNvSpPr>
            <a:spLocks noGrp="1"/>
          </p:cNvSpPr>
          <p:nvPr>
            <p:ph type="sldNum" idx="4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5" name="编号占位符"/>
          <p:cNvSpPr>
            <a:spLocks noGrp="1"/>
          </p:cNvSpPr>
          <p:nvPr>
            <p:ph type="sldNum" idx="4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6" name="编号占位符"/>
          <p:cNvSpPr>
            <a:spLocks noGrp="1"/>
          </p:cNvSpPr>
          <p:nvPr>
            <p:ph type="sldNum" idx="4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7" name="编号占位符"/>
          <p:cNvSpPr>
            <a:spLocks noGrp="1"/>
          </p:cNvSpPr>
          <p:nvPr>
            <p:ph type="sldNum" idx="4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8" name="编号占位符"/>
          <p:cNvSpPr>
            <a:spLocks noGrp="1"/>
          </p:cNvSpPr>
          <p:nvPr>
            <p:ph type="sldNum" idx="4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9" name="编号占位符"/>
          <p:cNvSpPr>
            <a:spLocks noGrp="1"/>
          </p:cNvSpPr>
          <p:nvPr>
            <p:ph type="sldNum" idx="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0" name="编号占位符"/>
          <p:cNvSpPr>
            <a:spLocks noGrp="1"/>
          </p:cNvSpPr>
          <p:nvPr>
            <p:ph type="sldNum" idx="4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1" name="编号占位符"/>
          <p:cNvSpPr>
            <a:spLocks noGrp="1"/>
          </p:cNvSpPr>
          <p:nvPr>
            <p:ph type="sldNum" idx="4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2" name="编号占位符"/>
          <p:cNvSpPr>
            <a:spLocks noGrp="1"/>
          </p:cNvSpPr>
          <p:nvPr>
            <p:ph type="sldNum" idx="4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3" name="编号占位符"/>
          <p:cNvSpPr>
            <a:spLocks noGrp="1"/>
          </p:cNvSpPr>
          <p:nvPr>
            <p:ph type="sldNum" idx="4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4" name="编号占位符"/>
          <p:cNvSpPr>
            <a:spLocks noGrp="1"/>
          </p:cNvSpPr>
          <p:nvPr>
            <p:ph type="sldNum" idx="5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5" name="编号占位符"/>
          <p:cNvSpPr>
            <a:spLocks noGrp="1"/>
          </p:cNvSpPr>
          <p:nvPr>
            <p:ph type="sldNum" idx="5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6" name="编号占位符"/>
          <p:cNvSpPr>
            <a:spLocks noGrp="1"/>
          </p:cNvSpPr>
          <p:nvPr>
            <p:ph type="sldNum" idx="5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7" name="编号占位符"/>
          <p:cNvSpPr>
            <a:spLocks noGrp="1"/>
          </p:cNvSpPr>
          <p:nvPr>
            <p:ph type="sldNum" idx="5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8" name="编号占位符"/>
          <p:cNvSpPr>
            <a:spLocks noGrp="1"/>
          </p:cNvSpPr>
          <p:nvPr>
            <p:ph type="sldNum" idx="5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9" name="编号占位符"/>
          <p:cNvSpPr>
            <a:spLocks noGrp="1"/>
          </p:cNvSpPr>
          <p:nvPr>
            <p:ph type="sldNum" idx="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0" name="编号占位符"/>
          <p:cNvSpPr>
            <a:spLocks noGrp="1"/>
          </p:cNvSpPr>
          <p:nvPr>
            <p:ph type="sldNum" idx="5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1" name="编号占位符"/>
          <p:cNvSpPr>
            <a:spLocks noGrp="1"/>
          </p:cNvSpPr>
          <p:nvPr>
            <p:ph type="sldNum" idx="5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2" name="编号占位符"/>
          <p:cNvSpPr>
            <a:spLocks noGrp="1"/>
          </p:cNvSpPr>
          <p:nvPr>
            <p:ph type="sldNum" idx="5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3" name="编号占位符"/>
          <p:cNvSpPr>
            <a:spLocks noGrp="1"/>
          </p:cNvSpPr>
          <p:nvPr>
            <p:ph type="sldNum" idx="5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4" name="编号占位符"/>
          <p:cNvSpPr>
            <a:spLocks noGrp="1"/>
          </p:cNvSpPr>
          <p:nvPr>
            <p:ph type="sldNum" idx="5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5" name="编号占位符"/>
          <p:cNvSpPr>
            <a:spLocks noGrp="1"/>
          </p:cNvSpPr>
          <p:nvPr>
            <p:ph type="sldNum" idx="5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6" name="编号占位符"/>
          <p:cNvSpPr>
            <a:spLocks noGrp="1"/>
          </p:cNvSpPr>
          <p:nvPr>
            <p:ph type="sldNum" idx="5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7" name="编号占位符"/>
          <p:cNvSpPr>
            <a:spLocks noGrp="1"/>
          </p:cNvSpPr>
          <p:nvPr>
            <p:ph type="sldNum" idx="5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8" name="编号占位符"/>
          <p:cNvSpPr>
            <a:spLocks noGrp="1"/>
          </p:cNvSpPr>
          <p:nvPr>
            <p:ph type="sldNum" idx="5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9" name="编号占位符"/>
          <p:cNvSpPr>
            <a:spLocks noGrp="1"/>
          </p:cNvSpPr>
          <p:nvPr>
            <p:ph type="sldNum" idx="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0" name="编号占位符"/>
          <p:cNvSpPr>
            <a:spLocks noGrp="1"/>
          </p:cNvSpPr>
          <p:nvPr>
            <p:ph type="sldNum" idx="5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1" name="编号占位符"/>
          <p:cNvSpPr>
            <a:spLocks noGrp="1"/>
          </p:cNvSpPr>
          <p:nvPr>
            <p:ph type="sldNum" idx="5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2" name="编号占位符"/>
          <p:cNvSpPr>
            <a:spLocks noGrp="1"/>
          </p:cNvSpPr>
          <p:nvPr>
            <p:ph type="sldNum" idx="5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3" name="编号占位符"/>
          <p:cNvSpPr>
            <a:spLocks noGrp="1"/>
          </p:cNvSpPr>
          <p:nvPr>
            <p:ph type="sldNum" idx="5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4" name="编号占位符"/>
          <p:cNvSpPr>
            <a:spLocks noGrp="1"/>
          </p:cNvSpPr>
          <p:nvPr>
            <p:ph type="sldNum" idx="5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5" name="编号占位符"/>
          <p:cNvSpPr>
            <a:spLocks noGrp="1"/>
          </p:cNvSpPr>
          <p:nvPr>
            <p:ph type="sldNum" idx="5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6" name="编号占位符"/>
          <p:cNvSpPr>
            <a:spLocks noGrp="1"/>
          </p:cNvSpPr>
          <p:nvPr>
            <p:ph type="sldNum" idx="5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7" name="编号占位符"/>
          <p:cNvSpPr>
            <a:spLocks noGrp="1"/>
          </p:cNvSpPr>
          <p:nvPr>
            <p:ph type="sldNum" idx="5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8" name="编号占位符"/>
          <p:cNvSpPr>
            <a:spLocks noGrp="1"/>
          </p:cNvSpPr>
          <p:nvPr>
            <p:ph type="sldNum" idx="5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9" name="编号占位符"/>
          <p:cNvSpPr>
            <a:spLocks noGrp="1"/>
          </p:cNvSpPr>
          <p:nvPr>
            <p:ph type="sldNum" idx="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0" name="编号占位符"/>
          <p:cNvSpPr>
            <a:spLocks noGrp="1"/>
          </p:cNvSpPr>
          <p:nvPr>
            <p:ph type="sldNum" idx="5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1" name="编号占位符"/>
          <p:cNvSpPr>
            <a:spLocks noGrp="1"/>
          </p:cNvSpPr>
          <p:nvPr>
            <p:ph type="sldNum" idx="5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2" name="编号占位符"/>
          <p:cNvSpPr>
            <a:spLocks noGrp="1"/>
          </p:cNvSpPr>
          <p:nvPr>
            <p:ph type="sldNum" idx="5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3" name="编号占位符"/>
          <p:cNvSpPr>
            <a:spLocks noGrp="1"/>
          </p:cNvSpPr>
          <p:nvPr>
            <p:ph type="sldNum" idx="5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4" name="编号占位符"/>
          <p:cNvSpPr>
            <a:spLocks noGrp="1"/>
          </p:cNvSpPr>
          <p:nvPr>
            <p:ph type="sldNum" idx="5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5" name="编号占位符"/>
          <p:cNvSpPr>
            <a:spLocks noGrp="1"/>
          </p:cNvSpPr>
          <p:nvPr>
            <p:ph type="sldNum" idx="5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6" name="编号占位符"/>
          <p:cNvSpPr>
            <a:spLocks noGrp="1"/>
          </p:cNvSpPr>
          <p:nvPr>
            <p:ph type="sldNum" idx="5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7" name="编号占位符"/>
          <p:cNvSpPr>
            <a:spLocks noGrp="1"/>
          </p:cNvSpPr>
          <p:nvPr>
            <p:ph type="sldNum" idx="5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8" name="编号占位符"/>
          <p:cNvSpPr>
            <a:spLocks noGrp="1"/>
          </p:cNvSpPr>
          <p:nvPr>
            <p:ph type="sldNum" idx="5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9" name="编号占位符"/>
          <p:cNvSpPr>
            <a:spLocks noGrp="1"/>
          </p:cNvSpPr>
          <p:nvPr>
            <p:ph type="sldNum" idx="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0" name="编号占位符"/>
          <p:cNvSpPr>
            <a:spLocks noGrp="1"/>
          </p:cNvSpPr>
          <p:nvPr>
            <p:ph type="sldNum" idx="5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1" name="编号占位符"/>
          <p:cNvSpPr>
            <a:spLocks noGrp="1"/>
          </p:cNvSpPr>
          <p:nvPr>
            <p:ph type="sldNum" idx="5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2" name="编号占位符"/>
          <p:cNvSpPr>
            <a:spLocks noGrp="1"/>
          </p:cNvSpPr>
          <p:nvPr>
            <p:ph type="sldNum" idx="5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3" name="编号占位符"/>
          <p:cNvSpPr>
            <a:spLocks noGrp="1"/>
          </p:cNvSpPr>
          <p:nvPr>
            <p:ph type="sldNum" idx="5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4" name="编号占位符"/>
          <p:cNvSpPr>
            <a:spLocks noGrp="1"/>
          </p:cNvSpPr>
          <p:nvPr>
            <p:ph type="sldNum" idx="5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5" name="编号占位符"/>
          <p:cNvSpPr>
            <a:spLocks noGrp="1"/>
          </p:cNvSpPr>
          <p:nvPr>
            <p:ph type="sldNum" idx="5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6" name="编号占位符"/>
          <p:cNvSpPr>
            <a:spLocks noGrp="1"/>
          </p:cNvSpPr>
          <p:nvPr>
            <p:ph type="sldNum" idx="5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7" name="编号占位符"/>
          <p:cNvSpPr>
            <a:spLocks noGrp="1"/>
          </p:cNvSpPr>
          <p:nvPr>
            <p:ph type="sldNum" idx="5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8" name="编号占位符"/>
          <p:cNvSpPr>
            <a:spLocks noGrp="1"/>
          </p:cNvSpPr>
          <p:nvPr>
            <p:ph type="sldNum" idx="5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9" name="编号占位符"/>
          <p:cNvSpPr>
            <a:spLocks noGrp="1"/>
          </p:cNvSpPr>
          <p:nvPr>
            <p:ph type="sldNum" idx="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0" name="编号占位符"/>
          <p:cNvSpPr>
            <a:spLocks noGrp="1"/>
          </p:cNvSpPr>
          <p:nvPr>
            <p:ph type="sldNum" idx="5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1" name="编号占位符"/>
          <p:cNvSpPr>
            <a:spLocks noGrp="1"/>
          </p:cNvSpPr>
          <p:nvPr>
            <p:ph type="sldNum" idx="5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2" name="编号占位符"/>
          <p:cNvSpPr>
            <a:spLocks noGrp="1"/>
          </p:cNvSpPr>
          <p:nvPr>
            <p:ph type="sldNum" idx="5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3" name="编号占位符"/>
          <p:cNvSpPr>
            <a:spLocks noGrp="1"/>
          </p:cNvSpPr>
          <p:nvPr>
            <p:ph type="sldNum" idx="5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4" name="编号占位符"/>
          <p:cNvSpPr>
            <a:spLocks noGrp="1"/>
          </p:cNvSpPr>
          <p:nvPr>
            <p:ph type="sldNum" idx="5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5" name="编号占位符"/>
          <p:cNvSpPr>
            <a:spLocks noGrp="1"/>
          </p:cNvSpPr>
          <p:nvPr>
            <p:ph type="sldNum" idx="5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6" name="编号占位符"/>
          <p:cNvSpPr>
            <a:spLocks noGrp="1"/>
          </p:cNvSpPr>
          <p:nvPr>
            <p:ph type="sldNum" idx="5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7" name="编号占位符"/>
          <p:cNvSpPr>
            <a:spLocks noGrp="1"/>
          </p:cNvSpPr>
          <p:nvPr>
            <p:ph type="sldNum" idx="5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8" name="编号占位符"/>
          <p:cNvSpPr>
            <a:spLocks noGrp="1"/>
          </p:cNvSpPr>
          <p:nvPr>
            <p:ph type="sldNum" idx="5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9" name="编号占位符"/>
          <p:cNvSpPr>
            <a:spLocks noGrp="1"/>
          </p:cNvSpPr>
          <p:nvPr>
            <p:ph type="sldNum" idx="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0" name="编号占位符"/>
          <p:cNvSpPr>
            <a:spLocks noGrp="1"/>
          </p:cNvSpPr>
          <p:nvPr>
            <p:ph type="sldNum" idx="5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1" name="编号占位符"/>
          <p:cNvSpPr>
            <a:spLocks noGrp="1"/>
          </p:cNvSpPr>
          <p:nvPr>
            <p:ph type="sldNum" idx="5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2" name="编号占位符"/>
          <p:cNvSpPr>
            <a:spLocks noGrp="1"/>
          </p:cNvSpPr>
          <p:nvPr>
            <p:ph type="sldNum" idx="5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3" name="编号占位符"/>
          <p:cNvSpPr>
            <a:spLocks noGrp="1"/>
          </p:cNvSpPr>
          <p:nvPr>
            <p:ph type="sldNum" idx="5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4" name="编号占位符"/>
          <p:cNvSpPr>
            <a:spLocks noGrp="1"/>
          </p:cNvSpPr>
          <p:nvPr>
            <p:ph type="sldNum" idx="5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5" name="编号占位符"/>
          <p:cNvSpPr>
            <a:spLocks noGrp="1"/>
          </p:cNvSpPr>
          <p:nvPr>
            <p:ph type="sldNum" idx="5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6" name="编号占位符"/>
          <p:cNvSpPr>
            <a:spLocks noGrp="1"/>
          </p:cNvSpPr>
          <p:nvPr>
            <p:ph type="sldNum" idx="5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7" name="编号占位符"/>
          <p:cNvSpPr>
            <a:spLocks noGrp="1"/>
          </p:cNvSpPr>
          <p:nvPr>
            <p:ph type="sldNum" idx="5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8" name="编号占位符"/>
          <p:cNvSpPr>
            <a:spLocks noGrp="1"/>
          </p:cNvSpPr>
          <p:nvPr>
            <p:ph type="sldNum" idx="5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9" name="编号占位符"/>
          <p:cNvSpPr>
            <a:spLocks noGrp="1"/>
          </p:cNvSpPr>
          <p:nvPr>
            <p:ph type="sldNum" idx="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0" name="编号占位符"/>
          <p:cNvSpPr>
            <a:spLocks noGrp="1"/>
          </p:cNvSpPr>
          <p:nvPr>
            <p:ph type="sldNum" idx="5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1" name="编号占位符"/>
          <p:cNvSpPr>
            <a:spLocks noGrp="1"/>
          </p:cNvSpPr>
          <p:nvPr>
            <p:ph type="sldNum" idx="5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2" name="编号占位符"/>
          <p:cNvSpPr>
            <a:spLocks noGrp="1"/>
          </p:cNvSpPr>
          <p:nvPr>
            <p:ph type="sldNum" idx="5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3" name="编号占位符"/>
          <p:cNvSpPr>
            <a:spLocks noGrp="1"/>
          </p:cNvSpPr>
          <p:nvPr>
            <p:ph type="sldNum" idx="5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4" name="编号占位符"/>
          <p:cNvSpPr>
            <a:spLocks noGrp="1"/>
          </p:cNvSpPr>
          <p:nvPr>
            <p:ph type="sldNum" idx="5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5" name="编号占位符"/>
          <p:cNvSpPr>
            <a:spLocks noGrp="1"/>
          </p:cNvSpPr>
          <p:nvPr>
            <p:ph type="sldNum" idx="5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6" name="编号占位符"/>
          <p:cNvSpPr>
            <a:spLocks noGrp="1"/>
          </p:cNvSpPr>
          <p:nvPr>
            <p:ph type="sldNum" idx="5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7" name="编号占位符"/>
          <p:cNvSpPr>
            <a:spLocks noGrp="1"/>
          </p:cNvSpPr>
          <p:nvPr>
            <p:ph type="sldNum" idx="5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8" name="编号占位符"/>
          <p:cNvSpPr>
            <a:spLocks noGrp="1"/>
          </p:cNvSpPr>
          <p:nvPr>
            <p:ph type="sldNum" idx="5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9" name="编号占位符"/>
          <p:cNvSpPr>
            <a:spLocks noGrp="1"/>
          </p:cNvSpPr>
          <p:nvPr>
            <p:ph type="sldNum" idx="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0" name="编号占位符"/>
          <p:cNvSpPr>
            <a:spLocks noGrp="1"/>
          </p:cNvSpPr>
          <p:nvPr>
            <p:ph type="sldNum" idx="5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1" name="编号占位符"/>
          <p:cNvSpPr>
            <a:spLocks noGrp="1"/>
          </p:cNvSpPr>
          <p:nvPr>
            <p:ph type="sldNum" idx="5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2" name="编号占位符"/>
          <p:cNvSpPr>
            <a:spLocks noGrp="1"/>
          </p:cNvSpPr>
          <p:nvPr>
            <p:ph type="sldNum" idx="5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3" name="编号占位符"/>
          <p:cNvSpPr>
            <a:spLocks noGrp="1"/>
          </p:cNvSpPr>
          <p:nvPr>
            <p:ph type="sldNum" idx="5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4" name="编号占位符"/>
          <p:cNvSpPr>
            <a:spLocks noGrp="1"/>
          </p:cNvSpPr>
          <p:nvPr>
            <p:ph type="sldNum" idx="5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5" name="编号占位符"/>
          <p:cNvSpPr>
            <a:spLocks noGrp="1"/>
          </p:cNvSpPr>
          <p:nvPr>
            <p:ph type="sldNum" idx="5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6" name="编号占位符"/>
          <p:cNvSpPr>
            <a:spLocks noGrp="1"/>
          </p:cNvSpPr>
          <p:nvPr>
            <p:ph type="sldNum" idx="5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7" name="编号占位符"/>
          <p:cNvSpPr>
            <a:spLocks noGrp="1"/>
          </p:cNvSpPr>
          <p:nvPr>
            <p:ph type="sldNum" idx="5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8" name="编号占位符"/>
          <p:cNvSpPr>
            <a:spLocks noGrp="1"/>
          </p:cNvSpPr>
          <p:nvPr>
            <p:ph type="sldNum" idx="5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9" name="编号占位符"/>
          <p:cNvSpPr>
            <a:spLocks noGrp="1"/>
          </p:cNvSpPr>
          <p:nvPr>
            <p:ph type="sldNum" idx="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0" name="编号占位符"/>
          <p:cNvSpPr>
            <a:spLocks noGrp="1"/>
          </p:cNvSpPr>
          <p:nvPr>
            <p:ph type="sldNum" idx="5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1" name="编号占位符"/>
          <p:cNvSpPr>
            <a:spLocks noGrp="1"/>
          </p:cNvSpPr>
          <p:nvPr>
            <p:ph type="sldNum" idx="5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2" name="编号占位符"/>
          <p:cNvSpPr>
            <a:spLocks noGrp="1"/>
          </p:cNvSpPr>
          <p:nvPr>
            <p:ph type="sldNum" idx="5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3" name="编号占位符"/>
          <p:cNvSpPr>
            <a:spLocks noGrp="1"/>
          </p:cNvSpPr>
          <p:nvPr>
            <p:ph type="sldNum" idx="5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4" name="编号占位符"/>
          <p:cNvSpPr>
            <a:spLocks noGrp="1"/>
          </p:cNvSpPr>
          <p:nvPr>
            <p:ph type="sldNum" idx="5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5" name="编号占位符"/>
          <p:cNvSpPr>
            <a:spLocks noGrp="1"/>
          </p:cNvSpPr>
          <p:nvPr>
            <p:ph type="sldNum" idx="5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6" name="编号占位符"/>
          <p:cNvSpPr>
            <a:spLocks noGrp="1"/>
          </p:cNvSpPr>
          <p:nvPr>
            <p:ph type="sldNum" idx="5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7" name="编号占位符"/>
          <p:cNvSpPr>
            <a:spLocks noGrp="1"/>
          </p:cNvSpPr>
          <p:nvPr>
            <p:ph type="sldNum" idx="5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8" name="编号占位符"/>
          <p:cNvSpPr>
            <a:spLocks noGrp="1"/>
          </p:cNvSpPr>
          <p:nvPr>
            <p:ph type="sldNum" idx="5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9" name="编号占位符"/>
          <p:cNvSpPr>
            <a:spLocks noGrp="1"/>
          </p:cNvSpPr>
          <p:nvPr>
            <p:ph type="sldNum" idx="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0" name="编号占位符"/>
          <p:cNvSpPr>
            <a:spLocks noGrp="1"/>
          </p:cNvSpPr>
          <p:nvPr>
            <p:ph type="sldNum" idx="5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1" name="编号占位符"/>
          <p:cNvSpPr>
            <a:spLocks noGrp="1"/>
          </p:cNvSpPr>
          <p:nvPr>
            <p:ph type="sldNum" idx="5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2" name="编号占位符"/>
          <p:cNvSpPr>
            <a:spLocks noGrp="1"/>
          </p:cNvSpPr>
          <p:nvPr>
            <p:ph type="sldNum" idx="5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3" name="编号占位符"/>
          <p:cNvSpPr>
            <a:spLocks noGrp="1"/>
          </p:cNvSpPr>
          <p:nvPr>
            <p:ph type="sldNum" idx="5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4" name="编号占位符"/>
          <p:cNvSpPr>
            <a:spLocks noGrp="1"/>
          </p:cNvSpPr>
          <p:nvPr>
            <p:ph type="sldNum" idx="6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5" name="编号占位符"/>
          <p:cNvSpPr>
            <a:spLocks noGrp="1"/>
          </p:cNvSpPr>
          <p:nvPr>
            <p:ph type="sldNum" idx="6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6" name="编号占位符"/>
          <p:cNvSpPr>
            <a:spLocks noGrp="1"/>
          </p:cNvSpPr>
          <p:nvPr>
            <p:ph type="sldNum" idx="6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7" name="编号占位符"/>
          <p:cNvSpPr>
            <a:spLocks noGrp="1"/>
          </p:cNvSpPr>
          <p:nvPr>
            <p:ph type="sldNum" idx="6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8" name="编号占位符"/>
          <p:cNvSpPr>
            <a:spLocks noGrp="1"/>
          </p:cNvSpPr>
          <p:nvPr>
            <p:ph type="sldNum" idx="6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9" name="编号占位符"/>
          <p:cNvSpPr>
            <a:spLocks noGrp="1"/>
          </p:cNvSpPr>
          <p:nvPr>
            <p:ph type="sldNum" idx="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0" name="编号占位符"/>
          <p:cNvSpPr>
            <a:spLocks noGrp="1"/>
          </p:cNvSpPr>
          <p:nvPr>
            <p:ph type="sldNum" idx="6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1" name="编号占位符"/>
          <p:cNvSpPr>
            <a:spLocks noGrp="1"/>
          </p:cNvSpPr>
          <p:nvPr>
            <p:ph type="sldNum" idx="6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2" name="编号占位符"/>
          <p:cNvSpPr>
            <a:spLocks noGrp="1"/>
          </p:cNvSpPr>
          <p:nvPr>
            <p:ph type="sldNum" idx="6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3" name="编号占位符"/>
          <p:cNvSpPr>
            <a:spLocks noGrp="1"/>
          </p:cNvSpPr>
          <p:nvPr>
            <p:ph type="sldNum" idx="6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4" name="编号占位符"/>
          <p:cNvSpPr>
            <a:spLocks noGrp="1"/>
          </p:cNvSpPr>
          <p:nvPr>
            <p:ph type="sldNum" idx="6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5" name="编号占位符"/>
          <p:cNvSpPr>
            <a:spLocks noGrp="1"/>
          </p:cNvSpPr>
          <p:nvPr>
            <p:ph type="sldNum" idx="6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6" name="编号占位符"/>
          <p:cNvSpPr>
            <a:spLocks noGrp="1"/>
          </p:cNvSpPr>
          <p:nvPr>
            <p:ph type="sldNum" idx="6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7" name="编号占位符"/>
          <p:cNvSpPr>
            <a:spLocks noGrp="1"/>
          </p:cNvSpPr>
          <p:nvPr>
            <p:ph type="sldNum" idx="6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8" name="编号占位符"/>
          <p:cNvSpPr>
            <a:spLocks noGrp="1"/>
          </p:cNvSpPr>
          <p:nvPr>
            <p:ph type="sldNum" idx="6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9" name="编号占位符"/>
          <p:cNvSpPr>
            <a:spLocks noGrp="1"/>
          </p:cNvSpPr>
          <p:nvPr>
            <p:ph type="sldNum" idx="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0" name="编号占位符"/>
          <p:cNvSpPr>
            <a:spLocks noGrp="1"/>
          </p:cNvSpPr>
          <p:nvPr>
            <p:ph type="sldNum" idx="6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1" name="编号占位符"/>
          <p:cNvSpPr>
            <a:spLocks noGrp="1"/>
          </p:cNvSpPr>
          <p:nvPr>
            <p:ph type="sldNum" idx="6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2" name="编号占位符"/>
          <p:cNvSpPr>
            <a:spLocks noGrp="1"/>
          </p:cNvSpPr>
          <p:nvPr>
            <p:ph type="sldNum" idx="6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3" name="编号占位符"/>
          <p:cNvSpPr>
            <a:spLocks noGrp="1"/>
          </p:cNvSpPr>
          <p:nvPr>
            <p:ph type="sldNum" idx="6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4" name="编号占位符"/>
          <p:cNvSpPr>
            <a:spLocks noGrp="1"/>
          </p:cNvSpPr>
          <p:nvPr>
            <p:ph type="sldNum" idx="6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5" name="编号占位符"/>
          <p:cNvSpPr>
            <a:spLocks noGrp="1"/>
          </p:cNvSpPr>
          <p:nvPr>
            <p:ph type="sldNum" idx="6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6" name="编号占位符"/>
          <p:cNvSpPr>
            <a:spLocks noGrp="1"/>
          </p:cNvSpPr>
          <p:nvPr>
            <p:ph type="sldNum" idx="6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7" name="编号占位符"/>
          <p:cNvSpPr>
            <a:spLocks noGrp="1"/>
          </p:cNvSpPr>
          <p:nvPr>
            <p:ph type="sldNum" idx="6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8" name="编号占位符"/>
          <p:cNvSpPr>
            <a:spLocks noGrp="1"/>
          </p:cNvSpPr>
          <p:nvPr>
            <p:ph type="sldNum" idx="6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9" name="编号占位符"/>
          <p:cNvSpPr>
            <a:spLocks noGrp="1"/>
          </p:cNvSpPr>
          <p:nvPr>
            <p:ph type="sldNum" idx="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0" name="编号占位符"/>
          <p:cNvSpPr>
            <a:spLocks noGrp="1"/>
          </p:cNvSpPr>
          <p:nvPr>
            <p:ph type="sldNum" idx="6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1" name="编号占位符"/>
          <p:cNvSpPr>
            <a:spLocks noGrp="1"/>
          </p:cNvSpPr>
          <p:nvPr>
            <p:ph type="sldNum" idx="6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2" name="编号占位符"/>
          <p:cNvSpPr>
            <a:spLocks noGrp="1"/>
          </p:cNvSpPr>
          <p:nvPr>
            <p:ph type="sldNum" idx="6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3" name="编号占位符"/>
          <p:cNvSpPr>
            <a:spLocks noGrp="1"/>
          </p:cNvSpPr>
          <p:nvPr>
            <p:ph type="sldNum" idx="6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4" name="编号占位符"/>
          <p:cNvSpPr>
            <a:spLocks noGrp="1"/>
          </p:cNvSpPr>
          <p:nvPr>
            <p:ph type="sldNum" idx="6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5" name="编号占位符"/>
          <p:cNvSpPr>
            <a:spLocks noGrp="1"/>
          </p:cNvSpPr>
          <p:nvPr>
            <p:ph type="sldNum" idx="6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6" name="编号占位符"/>
          <p:cNvSpPr>
            <a:spLocks noGrp="1"/>
          </p:cNvSpPr>
          <p:nvPr>
            <p:ph type="sldNum" idx="6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7" name="编号占位符"/>
          <p:cNvSpPr>
            <a:spLocks noGrp="1"/>
          </p:cNvSpPr>
          <p:nvPr>
            <p:ph type="sldNum" idx="6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8" name="编号占位符"/>
          <p:cNvSpPr>
            <a:spLocks noGrp="1"/>
          </p:cNvSpPr>
          <p:nvPr>
            <p:ph type="sldNum" idx="6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9" name="编号占位符"/>
          <p:cNvSpPr>
            <a:spLocks noGrp="1"/>
          </p:cNvSpPr>
          <p:nvPr>
            <p:ph type="sldNum" idx="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0" name="编号占位符"/>
          <p:cNvSpPr>
            <a:spLocks noGrp="1"/>
          </p:cNvSpPr>
          <p:nvPr>
            <p:ph type="sldNum" idx="6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1" name="编号占位符"/>
          <p:cNvSpPr>
            <a:spLocks noGrp="1"/>
          </p:cNvSpPr>
          <p:nvPr>
            <p:ph type="sldNum" idx="6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2" name="编号占位符"/>
          <p:cNvSpPr>
            <a:spLocks noGrp="1"/>
          </p:cNvSpPr>
          <p:nvPr>
            <p:ph type="sldNum" idx="6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3" name="编号占位符"/>
          <p:cNvSpPr>
            <a:spLocks noGrp="1"/>
          </p:cNvSpPr>
          <p:nvPr>
            <p:ph type="sldNum" idx="6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4" name="编号占位符"/>
          <p:cNvSpPr>
            <a:spLocks noGrp="1"/>
          </p:cNvSpPr>
          <p:nvPr>
            <p:ph type="sldNum" idx="6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5" name="编号占位符"/>
          <p:cNvSpPr>
            <a:spLocks noGrp="1"/>
          </p:cNvSpPr>
          <p:nvPr>
            <p:ph type="sldNum" idx="6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6" name="编号占位符"/>
          <p:cNvSpPr>
            <a:spLocks noGrp="1"/>
          </p:cNvSpPr>
          <p:nvPr>
            <p:ph type="sldNum" idx="6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7" name="编号占位符"/>
          <p:cNvSpPr>
            <a:spLocks noGrp="1"/>
          </p:cNvSpPr>
          <p:nvPr>
            <p:ph type="sldNum" idx="6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8" name="编号占位符"/>
          <p:cNvSpPr>
            <a:spLocks noGrp="1"/>
          </p:cNvSpPr>
          <p:nvPr>
            <p:ph type="sldNum" idx="6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9" name="编号占位符"/>
          <p:cNvSpPr>
            <a:spLocks noGrp="1"/>
          </p:cNvSpPr>
          <p:nvPr>
            <p:ph type="sldNum" idx="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0" name="编号占位符"/>
          <p:cNvSpPr>
            <a:spLocks noGrp="1"/>
          </p:cNvSpPr>
          <p:nvPr>
            <p:ph type="sldNum" idx="6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1" name="编号占位符"/>
          <p:cNvSpPr>
            <a:spLocks noGrp="1"/>
          </p:cNvSpPr>
          <p:nvPr>
            <p:ph type="sldNum" idx="6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2" name="编号占位符"/>
          <p:cNvSpPr>
            <a:spLocks noGrp="1"/>
          </p:cNvSpPr>
          <p:nvPr>
            <p:ph type="sldNum" idx="6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3" name="编号占位符"/>
          <p:cNvSpPr>
            <a:spLocks noGrp="1"/>
          </p:cNvSpPr>
          <p:nvPr>
            <p:ph type="sldNum" idx="6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4" name="编号占位符"/>
          <p:cNvSpPr>
            <a:spLocks noGrp="1"/>
          </p:cNvSpPr>
          <p:nvPr>
            <p:ph type="sldNum" idx="6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5" name="编号占位符"/>
          <p:cNvSpPr>
            <a:spLocks noGrp="1"/>
          </p:cNvSpPr>
          <p:nvPr>
            <p:ph type="sldNum" idx="6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6" name="编号占位符"/>
          <p:cNvSpPr>
            <a:spLocks noGrp="1"/>
          </p:cNvSpPr>
          <p:nvPr>
            <p:ph type="sldNum" idx="6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7" name="编号占位符"/>
          <p:cNvSpPr>
            <a:spLocks noGrp="1"/>
          </p:cNvSpPr>
          <p:nvPr>
            <p:ph type="sldNum" idx="6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8" name="编号占位符"/>
          <p:cNvSpPr>
            <a:spLocks noGrp="1"/>
          </p:cNvSpPr>
          <p:nvPr>
            <p:ph type="sldNum" idx="6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9" name="编号占位符"/>
          <p:cNvSpPr>
            <a:spLocks noGrp="1"/>
          </p:cNvSpPr>
          <p:nvPr>
            <p:ph type="sldNum" idx="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0" name="编号占位符"/>
          <p:cNvSpPr>
            <a:spLocks noGrp="1"/>
          </p:cNvSpPr>
          <p:nvPr>
            <p:ph type="sldNum" idx="6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1" name="编号占位符"/>
          <p:cNvSpPr>
            <a:spLocks noGrp="1"/>
          </p:cNvSpPr>
          <p:nvPr>
            <p:ph type="sldNum" idx="6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2" name="编号占位符"/>
          <p:cNvSpPr>
            <a:spLocks noGrp="1"/>
          </p:cNvSpPr>
          <p:nvPr>
            <p:ph type="sldNum" idx="6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3" name="编号占位符"/>
          <p:cNvSpPr>
            <a:spLocks noGrp="1"/>
          </p:cNvSpPr>
          <p:nvPr>
            <p:ph type="sldNum" idx="6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4" name="编号占位符"/>
          <p:cNvSpPr>
            <a:spLocks noGrp="1"/>
          </p:cNvSpPr>
          <p:nvPr>
            <p:ph type="sldNum" idx="6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5" name="编号占位符"/>
          <p:cNvSpPr>
            <a:spLocks noGrp="1"/>
          </p:cNvSpPr>
          <p:nvPr>
            <p:ph type="sldNum" idx="6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6" name="编号占位符"/>
          <p:cNvSpPr>
            <a:spLocks noGrp="1"/>
          </p:cNvSpPr>
          <p:nvPr>
            <p:ph type="sldNum" idx="6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7" name="编号占位符"/>
          <p:cNvSpPr>
            <a:spLocks noGrp="1"/>
          </p:cNvSpPr>
          <p:nvPr>
            <p:ph type="sldNum" idx="6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8" name="编号占位符"/>
          <p:cNvSpPr>
            <a:spLocks noGrp="1"/>
          </p:cNvSpPr>
          <p:nvPr>
            <p:ph type="sldNum" idx="6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9" name="编号占位符"/>
          <p:cNvSpPr>
            <a:spLocks noGrp="1"/>
          </p:cNvSpPr>
          <p:nvPr>
            <p:ph type="sldNum" idx="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0" name="编号占位符"/>
          <p:cNvSpPr>
            <a:spLocks noGrp="1"/>
          </p:cNvSpPr>
          <p:nvPr>
            <p:ph type="sldNum" idx="6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1" name="编号占位符"/>
          <p:cNvSpPr>
            <a:spLocks noGrp="1"/>
          </p:cNvSpPr>
          <p:nvPr>
            <p:ph type="sldNum" idx="6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2" name="编号占位符"/>
          <p:cNvSpPr>
            <a:spLocks noGrp="1"/>
          </p:cNvSpPr>
          <p:nvPr>
            <p:ph type="sldNum" idx="6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3" name="编号占位符"/>
          <p:cNvSpPr>
            <a:spLocks noGrp="1"/>
          </p:cNvSpPr>
          <p:nvPr>
            <p:ph type="sldNum" idx="6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4" name="编号占位符"/>
          <p:cNvSpPr>
            <a:spLocks noGrp="1"/>
          </p:cNvSpPr>
          <p:nvPr>
            <p:ph type="sldNum" idx="6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5" name="编号占位符"/>
          <p:cNvSpPr>
            <a:spLocks noGrp="1"/>
          </p:cNvSpPr>
          <p:nvPr>
            <p:ph type="sldNum" idx="6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6" name="编号占位符"/>
          <p:cNvSpPr>
            <a:spLocks noGrp="1"/>
          </p:cNvSpPr>
          <p:nvPr>
            <p:ph type="sldNum" idx="6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7" name="编号占位符"/>
          <p:cNvSpPr>
            <a:spLocks noGrp="1"/>
          </p:cNvSpPr>
          <p:nvPr>
            <p:ph type="sldNum" idx="6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8" name="编号占位符"/>
          <p:cNvSpPr>
            <a:spLocks noGrp="1"/>
          </p:cNvSpPr>
          <p:nvPr>
            <p:ph type="sldNum" idx="6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9" name="编号占位符"/>
          <p:cNvSpPr>
            <a:spLocks noGrp="1"/>
          </p:cNvSpPr>
          <p:nvPr>
            <p:ph type="sldNum" idx="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0" name="编号占位符"/>
          <p:cNvSpPr>
            <a:spLocks noGrp="1"/>
          </p:cNvSpPr>
          <p:nvPr>
            <p:ph type="sldNum" idx="6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1" name="编号占位符"/>
          <p:cNvSpPr>
            <a:spLocks noGrp="1"/>
          </p:cNvSpPr>
          <p:nvPr>
            <p:ph type="sldNum" idx="6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2" name="编号占位符"/>
          <p:cNvSpPr>
            <a:spLocks noGrp="1"/>
          </p:cNvSpPr>
          <p:nvPr>
            <p:ph type="sldNum" idx="6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3" name="编号占位符"/>
          <p:cNvSpPr>
            <a:spLocks noGrp="1"/>
          </p:cNvSpPr>
          <p:nvPr>
            <p:ph type="sldNum" idx="6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4" name="编号占位符"/>
          <p:cNvSpPr>
            <a:spLocks noGrp="1"/>
          </p:cNvSpPr>
          <p:nvPr>
            <p:ph type="sldNum" idx="6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5" name="编号占位符"/>
          <p:cNvSpPr>
            <a:spLocks noGrp="1"/>
          </p:cNvSpPr>
          <p:nvPr>
            <p:ph type="sldNum" idx="6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6" name="编号占位符"/>
          <p:cNvSpPr>
            <a:spLocks noGrp="1"/>
          </p:cNvSpPr>
          <p:nvPr>
            <p:ph type="sldNum" idx="6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7" name="编号占位符"/>
          <p:cNvSpPr>
            <a:spLocks noGrp="1"/>
          </p:cNvSpPr>
          <p:nvPr>
            <p:ph type="sldNum" idx="6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8" name="编号占位符"/>
          <p:cNvSpPr>
            <a:spLocks noGrp="1"/>
          </p:cNvSpPr>
          <p:nvPr>
            <p:ph type="sldNum" idx="6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9" name="编号占位符"/>
          <p:cNvSpPr>
            <a:spLocks noGrp="1"/>
          </p:cNvSpPr>
          <p:nvPr>
            <p:ph type="sldNum" idx="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0" name="编号占位符"/>
          <p:cNvSpPr>
            <a:spLocks noGrp="1"/>
          </p:cNvSpPr>
          <p:nvPr>
            <p:ph type="sldNum" idx="6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1" name="编号占位符"/>
          <p:cNvSpPr>
            <a:spLocks noGrp="1"/>
          </p:cNvSpPr>
          <p:nvPr>
            <p:ph type="sldNum" idx="6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2" name="编号占位符"/>
          <p:cNvSpPr>
            <a:spLocks noGrp="1"/>
          </p:cNvSpPr>
          <p:nvPr>
            <p:ph type="sldNum" idx="6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3" name="编号占位符"/>
          <p:cNvSpPr>
            <a:spLocks noGrp="1"/>
          </p:cNvSpPr>
          <p:nvPr>
            <p:ph type="sldNum" idx="6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4" name="编号占位符"/>
          <p:cNvSpPr>
            <a:spLocks noGrp="1"/>
          </p:cNvSpPr>
          <p:nvPr>
            <p:ph type="sldNum" idx="6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5" name="编号占位符"/>
          <p:cNvSpPr>
            <a:spLocks noGrp="1"/>
          </p:cNvSpPr>
          <p:nvPr>
            <p:ph type="sldNum" idx="6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6" name="编号占位符"/>
          <p:cNvSpPr>
            <a:spLocks noGrp="1"/>
          </p:cNvSpPr>
          <p:nvPr>
            <p:ph type="sldNum" idx="6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7" name="编号占位符"/>
          <p:cNvSpPr>
            <a:spLocks noGrp="1"/>
          </p:cNvSpPr>
          <p:nvPr>
            <p:ph type="sldNum" idx="6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8" name="编号占位符"/>
          <p:cNvSpPr>
            <a:spLocks noGrp="1"/>
          </p:cNvSpPr>
          <p:nvPr>
            <p:ph type="sldNum" idx="6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9" name="编号占位符"/>
          <p:cNvSpPr>
            <a:spLocks noGrp="1"/>
          </p:cNvSpPr>
          <p:nvPr>
            <p:ph type="sldNum" idx="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0" name="编号占位符"/>
          <p:cNvSpPr>
            <a:spLocks noGrp="1"/>
          </p:cNvSpPr>
          <p:nvPr>
            <p:ph type="sldNum" idx="6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1" name="编号占位符"/>
          <p:cNvSpPr>
            <a:spLocks noGrp="1"/>
          </p:cNvSpPr>
          <p:nvPr>
            <p:ph type="sldNum" idx="6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2" name="编号占位符"/>
          <p:cNvSpPr>
            <a:spLocks noGrp="1"/>
          </p:cNvSpPr>
          <p:nvPr>
            <p:ph type="sldNum" idx="6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3" name="编号占位符"/>
          <p:cNvSpPr>
            <a:spLocks noGrp="1"/>
          </p:cNvSpPr>
          <p:nvPr>
            <p:ph type="sldNum" idx="6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4" name="编号占位符"/>
          <p:cNvSpPr>
            <a:spLocks noGrp="1"/>
          </p:cNvSpPr>
          <p:nvPr>
            <p:ph type="sldNum" idx="7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5" name="编号占位符"/>
          <p:cNvSpPr>
            <a:spLocks noGrp="1"/>
          </p:cNvSpPr>
          <p:nvPr>
            <p:ph type="sldNum" idx="7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6" name="编号占位符"/>
          <p:cNvSpPr>
            <a:spLocks noGrp="1"/>
          </p:cNvSpPr>
          <p:nvPr>
            <p:ph type="sldNum" idx="7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7" name="编号占位符"/>
          <p:cNvSpPr>
            <a:spLocks noGrp="1"/>
          </p:cNvSpPr>
          <p:nvPr>
            <p:ph type="sldNum" idx="7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8" name="编号占位符"/>
          <p:cNvSpPr>
            <a:spLocks noGrp="1"/>
          </p:cNvSpPr>
          <p:nvPr>
            <p:ph type="sldNum" idx="7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9" name="编号占位符"/>
          <p:cNvSpPr>
            <a:spLocks noGrp="1"/>
          </p:cNvSpPr>
          <p:nvPr>
            <p:ph type="sldNum" idx="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0" name="编号占位符"/>
          <p:cNvSpPr>
            <a:spLocks noGrp="1"/>
          </p:cNvSpPr>
          <p:nvPr>
            <p:ph type="sldNum" idx="7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1" name="编号占位符"/>
          <p:cNvSpPr>
            <a:spLocks noGrp="1"/>
          </p:cNvSpPr>
          <p:nvPr>
            <p:ph type="sldNum" idx="7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2" name="编号占位符"/>
          <p:cNvSpPr>
            <a:spLocks noGrp="1"/>
          </p:cNvSpPr>
          <p:nvPr>
            <p:ph type="sldNum" idx="7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3" name="编号占位符"/>
          <p:cNvSpPr>
            <a:spLocks noGrp="1"/>
          </p:cNvSpPr>
          <p:nvPr>
            <p:ph type="sldNum" idx="7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4" name="编号占位符"/>
          <p:cNvSpPr>
            <a:spLocks noGrp="1"/>
          </p:cNvSpPr>
          <p:nvPr>
            <p:ph type="sldNum" idx="7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5" name="编号占位符"/>
          <p:cNvSpPr>
            <a:spLocks noGrp="1"/>
          </p:cNvSpPr>
          <p:nvPr>
            <p:ph type="sldNum" idx="7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6" name="编号占位符"/>
          <p:cNvSpPr>
            <a:spLocks noGrp="1"/>
          </p:cNvSpPr>
          <p:nvPr>
            <p:ph type="sldNum" idx="7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7" name="编号占位符"/>
          <p:cNvSpPr>
            <a:spLocks noGrp="1"/>
          </p:cNvSpPr>
          <p:nvPr>
            <p:ph type="sldNum" idx="7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8" name="编号占位符"/>
          <p:cNvSpPr>
            <a:spLocks noGrp="1"/>
          </p:cNvSpPr>
          <p:nvPr>
            <p:ph type="sldNum" idx="7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9" name="编号占位符"/>
          <p:cNvSpPr>
            <a:spLocks noGrp="1"/>
          </p:cNvSpPr>
          <p:nvPr>
            <p:ph type="sldNum" idx="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0" name="编号占位符"/>
          <p:cNvSpPr>
            <a:spLocks noGrp="1"/>
          </p:cNvSpPr>
          <p:nvPr>
            <p:ph type="sldNum" idx="7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1" name="编号占位符"/>
          <p:cNvSpPr>
            <a:spLocks noGrp="1"/>
          </p:cNvSpPr>
          <p:nvPr>
            <p:ph type="sldNum" idx="7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2" name="编号占位符"/>
          <p:cNvSpPr>
            <a:spLocks noGrp="1"/>
          </p:cNvSpPr>
          <p:nvPr>
            <p:ph type="sldNum" idx="7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3" name="编号占位符"/>
          <p:cNvSpPr>
            <a:spLocks noGrp="1"/>
          </p:cNvSpPr>
          <p:nvPr>
            <p:ph type="sldNum" idx="7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4" name="编号占位符"/>
          <p:cNvSpPr>
            <a:spLocks noGrp="1"/>
          </p:cNvSpPr>
          <p:nvPr>
            <p:ph type="sldNum" idx="7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5" name="编号占位符"/>
          <p:cNvSpPr>
            <a:spLocks noGrp="1"/>
          </p:cNvSpPr>
          <p:nvPr>
            <p:ph type="sldNum" idx="7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6" name="编号占位符"/>
          <p:cNvSpPr>
            <a:spLocks noGrp="1"/>
          </p:cNvSpPr>
          <p:nvPr>
            <p:ph type="sldNum" idx="7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7" name="编号占位符"/>
          <p:cNvSpPr>
            <a:spLocks noGrp="1"/>
          </p:cNvSpPr>
          <p:nvPr>
            <p:ph type="sldNum" idx="7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8" name="编号占位符"/>
          <p:cNvSpPr>
            <a:spLocks noGrp="1"/>
          </p:cNvSpPr>
          <p:nvPr>
            <p:ph type="sldNum" idx="7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9" name="编号占位符"/>
          <p:cNvSpPr>
            <a:spLocks noGrp="1"/>
          </p:cNvSpPr>
          <p:nvPr>
            <p:ph type="sldNum" idx="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0" name="编号占位符"/>
          <p:cNvSpPr>
            <a:spLocks noGrp="1"/>
          </p:cNvSpPr>
          <p:nvPr>
            <p:ph type="sldNum" idx="7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1" name="编号占位符"/>
          <p:cNvSpPr>
            <a:spLocks noGrp="1"/>
          </p:cNvSpPr>
          <p:nvPr>
            <p:ph type="sldNum" idx="7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2" name="编号占位符"/>
          <p:cNvSpPr>
            <a:spLocks noGrp="1"/>
          </p:cNvSpPr>
          <p:nvPr>
            <p:ph type="sldNum" idx="7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3" name="编号占位符"/>
          <p:cNvSpPr>
            <a:spLocks noGrp="1"/>
          </p:cNvSpPr>
          <p:nvPr>
            <p:ph type="sldNum" idx="7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4" name="编号占位符"/>
          <p:cNvSpPr>
            <a:spLocks noGrp="1"/>
          </p:cNvSpPr>
          <p:nvPr>
            <p:ph type="sldNum" idx="7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5" name="编号占位符"/>
          <p:cNvSpPr>
            <a:spLocks noGrp="1"/>
          </p:cNvSpPr>
          <p:nvPr>
            <p:ph type="sldNum" idx="7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6" name="编号占位符"/>
          <p:cNvSpPr>
            <a:spLocks noGrp="1"/>
          </p:cNvSpPr>
          <p:nvPr>
            <p:ph type="sldNum" idx="7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7" name="编号占位符"/>
          <p:cNvSpPr>
            <a:spLocks noGrp="1"/>
          </p:cNvSpPr>
          <p:nvPr>
            <p:ph type="sldNum" idx="7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8" name="编号占位符"/>
          <p:cNvSpPr>
            <a:spLocks noGrp="1"/>
          </p:cNvSpPr>
          <p:nvPr>
            <p:ph type="sldNum" idx="7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9" name="编号占位符"/>
          <p:cNvSpPr>
            <a:spLocks noGrp="1"/>
          </p:cNvSpPr>
          <p:nvPr>
            <p:ph type="sldNum" idx="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0" name="编号占位符"/>
          <p:cNvSpPr>
            <a:spLocks noGrp="1"/>
          </p:cNvSpPr>
          <p:nvPr>
            <p:ph type="sldNum" idx="7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1" name="编号占位符"/>
          <p:cNvSpPr>
            <a:spLocks noGrp="1"/>
          </p:cNvSpPr>
          <p:nvPr>
            <p:ph type="sldNum" idx="7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2" name="编号占位符"/>
          <p:cNvSpPr>
            <a:spLocks noGrp="1"/>
          </p:cNvSpPr>
          <p:nvPr>
            <p:ph type="sldNum" idx="7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3" name="编号占位符"/>
          <p:cNvSpPr>
            <a:spLocks noGrp="1"/>
          </p:cNvSpPr>
          <p:nvPr>
            <p:ph type="sldNum" idx="7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4" name="编号占位符"/>
          <p:cNvSpPr>
            <a:spLocks noGrp="1"/>
          </p:cNvSpPr>
          <p:nvPr>
            <p:ph type="sldNum" idx="7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5" name="编号占位符"/>
          <p:cNvSpPr>
            <a:spLocks noGrp="1"/>
          </p:cNvSpPr>
          <p:nvPr>
            <p:ph type="sldNum" idx="7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6" name="编号占位符"/>
          <p:cNvSpPr>
            <a:spLocks noGrp="1"/>
          </p:cNvSpPr>
          <p:nvPr>
            <p:ph type="sldNum" idx="7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7" name="编号占位符"/>
          <p:cNvSpPr>
            <a:spLocks noGrp="1"/>
          </p:cNvSpPr>
          <p:nvPr>
            <p:ph type="sldNum" idx="7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8" name="编号占位符"/>
          <p:cNvSpPr>
            <a:spLocks noGrp="1"/>
          </p:cNvSpPr>
          <p:nvPr>
            <p:ph type="sldNum" idx="7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9" name="编号占位符"/>
          <p:cNvSpPr>
            <a:spLocks noGrp="1"/>
          </p:cNvSpPr>
          <p:nvPr>
            <p:ph type="sldNum" idx="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0" name="编号占位符"/>
          <p:cNvSpPr>
            <a:spLocks noGrp="1"/>
          </p:cNvSpPr>
          <p:nvPr>
            <p:ph type="sldNum" idx="7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1" name="编号占位符"/>
          <p:cNvSpPr>
            <a:spLocks noGrp="1"/>
          </p:cNvSpPr>
          <p:nvPr>
            <p:ph type="sldNum" idx="7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2" name="编号占位符"/>
          <p:cNvSpPr>
            <a:spLocks noGrp="1"/>
          </p:cNvSpPr>
          <p:nvPr>
            <p:ph type="sldNum" idx="7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3" name="编号占位符"/>
          <p:cNvSpPr>
            <a:spLocks noGrp="1"/>
          </p:cNvSpPr>
          <p:nvPr>
            <p:ph type="sldNum" idx="7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4" name="编号占位符"/>
          <p:cNvSpPr>
            <a:spLocks noGrp="1"/>
          </p:cNvSpPr>
          <p:nvPr>
            <p:ph type="sldNum" idx="7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5" name="编号占位符"/>
          <p:cNvSpPr>
            <a:spLocks noGrp="1"/>
          </p:cNvSpPr>
          <p:nvPr>
            <p:ph type="sldNum" idx="7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6" name="编号占位符"/>
          <p:cNvSpPr>
            <a:spLocks noGrp="1"/>
          </p:cNvSpPr>
          <p:nvPr>
            <p:ph type="sldNum" idx="7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7" name="编号占位符"/>
          <p:cNvSpPr>
            <a:spLocks noGrp="1"/>
          </p:cNvSpPr>
          <p:nvPr>
            <p:ph type="sldNum" idx="7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8" name="编号占位符"/>
          <p:cNvSpPr>
            <a:spLocks noGrp="1"/>
          </p:cNvSpPr>
          <p:nvPr>
            <p:ph type="sldNum" idx="7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9" name="编号占位符"/>
          <p:cNvSpPr>
            <a:spLocks noGrp="1"/>
          </p:cNvSpPr>
          <p:nvPr>
            <p:ph type="sldNum" idx="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0" name="编号占位符"/>
          <p:cNvSpPr>
            <a:spLocks noGrp="1"/>
          </p:cNvSpPr>
          <p:nvPr>
            <p:ph type="sldNum" idx="7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1" name="编号占位符"/>
          <p:cNvSpPr>
            <a:spLocks noGrp="1"/>
          </p:cNvSpPr>
          <p:nvPr>
            <p:ph type="sldNum" idx="7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2" name="编号占位符"/>
          <p:cNvSpPr>
            <a:spLocks noGrp="1"/>
          </p:cNvSpPr>
          <p:nvPr>
            <p:ph type="sldNum" idx="7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3" name="编号占位符"/>
          <p:cNvSpPr>
            <a:spLocks noGrp="1"/>
          </p:cNvSpPr>
          <p:nvPr>
            <p:ph type="sldNum" idx="7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4" name="编号占位符"/>
          <p:cNvSpPr>
            <a:spLocks noGrp="1"/>
          </p:cNvSpPr>
          <p:nvPr>
            <p:ph type="sldNum" idx="7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5" name="编号占位符"/>
          <p:cNvSpPr>
            <a:spLocks noGrp="1"/>
          </p:cNvSpPr>
          <p:nvPr>
            <p:ph type="sldNum" idx="7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6" name="编号占位符"/>
          <p:cNvSpPr>
            <a:spLocks noGrp="1"/>
          </p:cNvSpPr>
          <p:nvPr>
            <p:ph type="sldNum" idx="7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7" name="编号占位符"/>
          <p:cNvSpPr>
            <a:spLocks noGrp="1"/>
          </p:cNvSpPr>
          <p:nvPr>
            <p:ph type="sldNum" idx="7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8" name="编号占位符"/>
          <p:cNvSpPr>
            <a:spLocks noGrp="1"/>
          </p:cNvSpPr>
          <p:nvPr>
            <p:ph type="sldNum" idx="7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9" name="编号占位符"/>
          <p:cNvSpPr>
            <a:spLocks noGrp="1"/>
          </p:cNvSpPr>
          <p:nvPr>
            <p:ph type="sldNum" idx="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0" name="编号占位符"/>
          <p:cNvSpPr>
            <a:spLocks noGrp="1"/>
          </p:cNvSpPr>
          <p:nvPr>
            <p:ph type="sldNum" idx="7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1" name="编号占位符"/>
          <p:cNvSpPr>
            <a:spLocks noGrp="1"/>
          </p:cNvSpPr>
          <p:nvPr>
            <p:ph type="sldNum" idx="7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2" name="编号占位符"/>
          <p:cNvSpPr>
            <a:spLocks noGrp="1"/>
          </p:cNvSpPr>
          <p:nvPr>
            <p:ph type="sldNum" idx="7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3" name="编号占位符"/>
          <p:cNvSpPr>
            <a:spLocks noGrp="1"/>
          </p:cNvSpPr>
          <p:nvPr>
            <p:ph type="sldNum" idx="7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4" name="编号占位符"/>
          <p:cNvSpPr>
            <a:spLocks noGrp="1"/>
          </p:cNvSpPr>
          <p:nvPr>
            <p:ph type="sldNum" idx="7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5" name="编号占位符"/>
          <p:cNvSpPr>
            <a:spLocks noGrp="1"/>
          </p:cNvSpPr>
          <p:nvPr>
            <p:ph type="sldNum" idx="7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6" name="编号占位符"/>
          <p:cNvSpPr>
            <a:spLocks noGrp="1"/>
          </p:cNvSpPr>
          <p:nvPr>
            <p:ph type="sldNum" idx="7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7" name="编号占位符"/>
          <p:cNvSpPr>
            <a:spLocks noGrp="1"/>
          </p:cNvSpPr>
          <p:nvPr>
            <p:ph type="sldNum" idx="7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8" name="编号占位符"/>
          <p:cNvSpPr>
            <a:spLocks noGrp="1"/>
          </p:cNvSpPr>
          <p:nvPr>
            <p:ph type="sldNum" idx="7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9" name="编号占位符"/>
          <p:cNvSpPr>
            <a:spLocks noGrp="1"/>
          </p:cNvSpPr>
          <p:nvPr>
            <p:ph type="sldNum" idx="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0" name="编号占位符"/>
          <p:cNvSpPr>
            <a:spLocks noGrp="1"/>
          </p:cNvSpPr>
          <p:nvPr>
            <p:ph type="sldNum" idx="7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1" name="编号占位符"/>
          <p:cNvSpPr>
            <a:spLocks noGrp="1"/>
          </p:cNvSpPr>
          <p:nvPr>
            <p:ph type="sldNum" idx="7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2" name="编号占位符"/>
          <p:cNvSpPr>
            <a:spLocks noGrp="1"/>
          </p:cNvSpPr>
          <p:nvPr>
            <p:ph type="sldNum" idx="7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3" name="编号占位符"/>
          <p:cNvSpPr>
            <a:spLocks noGrp="1"/>
          </p:cNvSpPr>
          <p:nvPr>
            <p:ph type="sldNum" idx="7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4" name="编号占位符"/>
          <p:cNvSpPr>
            <a:spLocks noGrp="1"/>
          </p:cNvSpPr>
          <p:nvPr>
            <p:ph type="sldNum" idx="7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5" name="编号占位符"/>
          <p:cNvSpPr>
            <a:spLocks noGrp="1"/>
          </p:cNvSpPr>
          <p:nvPr>
            <p:ph type="sldNum" idx="7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6" name="编号占位符"/>
          <p:cNvSpPr>
            <a:spLocks noGrp="1"/>
          </p:cNvSpPr>
          <p:nvPr>
            <p:ph type="sldNum" idx="7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7" name="编号占位符"/>
          <p:cNvSpPr>
            <a:spLocks noGrp="1"/>
          </p:cNvSpPr>
          <p:nvPr>
            <p:ph type="sldNum" idx="7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8" name="编号占位符"/>
          <p:cNvSpPr>
            <a:spLocks noGrp="1"/>
          </p:cNvSpPr>
          <p:nvPr>
            <p:ph type="sldNum" idx="7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9" name="编号占位符"/>
          <p:cNvSpPr>
            <a:spLocks noGrp="1"/>
          </p:cNvSpPr>
          <p:nvPr>
            <p:ph type="sldNum" idx="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0" name="编号占位符"/>
          <p:cNvSpPr>
            <a:spLocks noGrp="1"/>
          </p:cNvSpPr>
          <p:nvPr>
            <p:ph type="sldNum" idx="7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1" name="编号占位符"/>
          <p:cNvSpPr>
            <a:spLocks noGrp="1"/>
          </p:cNvSpPr>
          <p:nvPr>
            <p:ph type="sldNum" idx="7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2" name="编号占位符"/>
          <p:cNvSpPr>
            <a:spLocks noGrp="1"/>
          </p:cNvSpPr>
          <p:nvPr>
            <p:ph type="sldNum" idx="7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3" name="编号占位符"/>
          <p:cNvSpPr>
            <a:spLocks noGrp="1"/>
          </p:cNvSpPr>
          <p:nvPr>
            <p:ph type="sldNum" idx="7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4" name="编号占位符"/>
          <p:cNvSpPr>
            <a:spLocks noGrp="1"/>
          </p:cNvSpPr>
          <p:nvPr>
            <p:ph type="sldNum" idx="7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5" name="编号占位符"/>
          <p:cNvSpPr>
            <a:spLocks noGrp="1"/>
          </p:cNvSpPr>
          <p:nvPr>
            <p:ph type="sldNum" idx="7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6" name="编号占位符"/>
          <p:cNvSpPr>
            <a:spLocks noGrp="1"/>
          </p:cNvSpPr>
          <p:nvPr>
            <p:ph type="sldNum" idx="7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7" name="编号占位符"/>
          <p:cNvSpPr>
            <a:spLocks noGrp="1"/>
          </p:cNvSpPr>
          <p:nvPr>
            <p:ph type="sldNum" idx="7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8" name="编号占位符"/>
          <p:cNvSpPr>
            <a:spLocks noGrp="1"/>
          </p:cNvSpPr>
          <p:nvPr>
            <p:ph type="sldNum" idx="7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9" name="编号占位符"/>
          <p:cNvSpPr>
            <a:spLocks noGrp="1"/>
          </p:cNvSpPr>
          <p:nvPr>
            <p:ph type="sldNum" idx="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0" name="编号占位符"/>
          <p:cNvSpPr>
            <a:spLocks noGrp="1"/>
          </p:cNvSpPr>
          <p:nvPr>
            <p:ph type="sldNum" idx="7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1" name="编号占位符"/>
          <p:cNvSpPr>
            <a:spLocks noGrp="1"/>
          </p:cNvSpPr>
          <p:nvPr>
            <p:ph type="sldNum" idx="7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2" name="编号占位符"/>
          <p:cNvSpPr>
            <a:spLocks noGrp="1"/>
          </p:cNvSpPr>
          <p:nvPr>
            <p:ph type="sldNum" idx="7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3" name="编号占位符"/>
          <p:cNvSpPr>
            <a:spLocks noGrp="1"/>
          </p:cNvSpPr>
          <p:nvPr>
            <p:ph type="sldNum" idx="7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4" name="编号占位符"/>
          <p:cNvSpPr>
            <a:spLocks noGrp="1"/>
          </p:cNvSpPr>
          <p:nvPr>
            <p:ph type="sldNum" idx="8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5" name="编号占位符"/>
          <p:cNvSpPr>
            <a:spLocks noGrp="1"/>
          </p:cNvSpPr>
          <p:nvPr>
            <p:ph type="sldNum" idx="8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6" name="编号占位符"/>
          <p:cNvSpPr>
            <a:spLocks noGrp="1"/>
          </p:cNvSpPr>
          <p:nvPr>
            <p:ph type="sldNum" idx="8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7" name="编号占位符"/>
          <p:cNvSpPr>
            <a:spLocks noGrp="1"/>
          </p:cNvSpPr>
          <p:nvPr>
            <p:ph type="sldNum" idx="8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8" name="编号占位符"/>
          <p:cNvSpPr>
            <a:spLocks noGrp="1"/>
          </p:cNvSpPr>
          <p:nvPr>
            <p:ph type="sldNum" idx="8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9" name="编号占位符"/>
          <p:cNvSpPr>
            <a:spLocks noGrp="1"/>
          </p:cNvSpPr>
          <p:nvPr>
            <p:ph type="sldNum" idx="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0" name="编号占位符"/>
          <p:cNvSpPr>
            <a:spLocks noGrp="1"/>
          </p:cNvSpPr>
          <p:nvPr>
            <p:ph type="sldNum" idx="8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1" name="编号占位符"/>
          <p:cNvSpPr>
            <a:spLocks noGrp="1"/>
          </p:cNvSpPr>
          <p:nvPr>
            <p:ph type="sldNum" idx="8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2" name="编号占位符"/>
          <p:cNvSpPr>
            <a:spLocks noGrp="1"/>
          </p:cNvSpPr>
          <p:nvPr>
            <p:ph type="sldNum" idx="8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3" name="编号占位符"/>
          <p:cNvSpPr>
            <a:spLocks noGrp="1"/>
          </p:cNvSpPr>
          <p:nvPr>
            <p:ph type="sldNum" idx="8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4" name="编号占位符"/>
          <p:cNvSpPr>
            <a:spLocks noGrp="1"/>
          </p:cNvSpPr>
          <p:nvPr>
            <p:ph type="sldNum" idx="8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5" name="编号占位符"/>
          <p:cNvSpPr>
            <a:spLocks noGrp="1"/>
          </p:cNvSpPr>
          <p:nvPr>
            <p:ph type="sldNum" idx="8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6" name="编号占位符"/>
          <p:cNvSpPr>
            <a:spLocks noGrp="1"/>
          </p:cNvSpPr>
          <p:nvPr>
            <p:ph type="sldNum" idx="8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7" name="编号占位符"/>
          <p:cNvSpPr>
            <a:spLocks noGrp="1"/>
          </p:cNvSpPr>
          <p:nvPr>
            <p:ph type="sldNum" idx="8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8" name="编号占位符"/>
          <p:cNvSpPr>
            <a:spLocks noGrp="1"/>
          </p:cNvSpPr>
          <p:nvPr>
            <p:ph type="sldNum" idx="8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9" name="编号占位符"/>
          <p:cNvSpPr>
            <a:spLocks noGrp="1"/>
          </p:cNvSpPr>
          <p:nvPr>
            <p:ph type="sldNum" idx="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0" name="编号占位符"/>
          <p:cNvSpPr>
            <a:spLocks noGrp="1"/>
          </p:cNvSpPr>
          <p:nvPr>
            <p:ph type="sldNum" idx="8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1" name="编号占位符"/>
          <p:cNvSpPr>
            <a:spLocks noGrp="1"/>
          </p:cNvSpPr>
          <p:nvPr>
            <p:ph type="sldNum" idx="8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2" name="编号占位符"/>
          <p:cNvSpPr>
            <a:spLocks noGrp="1"/>
          </p:cNvSpPr>
          <p:nvPr>
            <p:ph type="sldNum" idx="8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3" name="编号占位符"/>
          <p:cNvSpPr>
            <a:spLocks noGrp="1"/>
          </p:cNvSpPr>
          <p:nvPr>
            <p:ph type="sldNum" idx="8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4" name="编号占位符"/>
          <p:cNvSpPr>
            <a:spLocks noGrp="1"/>
          </p:cNvSpPr>
          <p:nvPr>
            <p:ph type="sldNum" idx="8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5" name="编号占位符"/>
          <p:cNvSpPr>
            <a:spLocks noGrp="1"/>
          </p:cNvSpPr>
          <p:nvPr>
            <p:ph type="sldNum" idx="8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6" name="编号占位符"/>
          <p:cNvSpPr>
            <a:spLocks noGrp="1"/>
          </p:cNvSpPr>
          <p:nvPr>
            <p:ph type="sldNum" idx="8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7" name="编号占位符"/>
          <p:cNvSpPr>
            <a:spLocks noGrp="1"/>
          </p:cNvSpPr>
          <p:nvPr>
            <p:ph type="sldNum" idx="8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8" name="编号占位符"/>
          <p:cNvSpPr>
            <a:spLocks noGrp="1"/>
          </p:cNvSpPr>
          <p:nvPr>
            <p:ph type="sldNum" idx="8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9" name="编号占位符"/>
          <p:cNvSpPr>
            <a:spLocks noGrp="1"/>
          </p:cNvSpPr>
          <p:nvPr>
            <p:ph type="sldNum" idx="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0" name="编号占位符"/>
          <p:cNvSpPr>
            <a:spLocks noGrp="1"/>
          </p:cNvSpPr>
          <p:nvPr>
            <p:ph type="sldNum" idx="8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1" name="编号占位符"/>
          <p:cNvSpPr>
            <a:spLocks noGrp="1"/>
          </p:cNvSpPr>
          <p:nvPr>
            <p:ph type="sldNum" idx="8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2" name="编号占位符"/>
          <p:cNvSpPr>
            <a:spLocks noGrp="1"/>
          </p:cNvSpPr>
          <p:nvPr>
            <p:ph type="sldNum" idx="8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3" name="编号占位符"/>
          <p:cNvSpPr>
            <a:spLocks noGrp="1"/>
          </p:cNvSpPr>
          <p:nvPr>
            <p:ph type="sldNum" idx="8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4" name="编号占位符"/>
          <p:cNvSpPr>
            <a:spLocks noGrp="1"/>
          </p:cNvSpPr>
          <p:nvPr>
            <p:ph type="sldNum" idx="8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5" name="编号占位符"/>
          <p:cNvSpPr>
            <a:spLocks noGrp="1"/>
          </p:cNvSpPr>
          <p:nvPr>
            <p:ph type="sldNum" idx="8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6" name="编号占位符"/>
          <p:cNvSpPr>
            <a:spLocks noGrp="1"/>
          </p:cNvSpPr>
          <p:nvPr>
            <p:ph type="sldNum" idx="8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7" name="编号占位符"/>
          <p:cNvSpPr>
            <a:spLocks noGrp="1"/>
          </p:cNvSpPr>
          <p:nvPr>
            <p:ph type="sldNum" idx="8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8" name="编号占位符"/>
          <p:cNvSpPr>
            <a:spLocks noGrp="1"/>
          </p:cNvSpPr>
          <p:nvPr>
            <p:ph type="sldNum" idx="8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9" name="编号占位符"/>
          <p:cNvSpPr>
            <a:spLocks noGrp="1"/>
          </p:cNvSpPr>
          <p:nvPr>
            <p:ph type="sldNum" idx="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0" name="编号占位符"/>
          <p:cNvSpPr>
            <a:spLocks noGrp="1"/>
          </p:cNvSpPr>
          <p:nvPr>
            <p:ph type="sldNum" idx="8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1" name="编号占位符"/>
          <p:cNvSpPr>
            <a:spLocks noGrp="1"/>
          </p:cNvSpPr>
          <p:nvPr>
            <p:ph type="sldNum" idx="8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2" name="编号占位符"/>
          <p:cNvSpPr>
            <a:spLocks noGrp="1"/>
          </p:cNvSpPr>
          <p:nvPr>
            <p:ph type="sldNum" idx="8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3" name="编号占位符"/>
          <p:cNvSpPr>
            <a:spLocks noGrp="1"/>
          </p:cNvSpPr>
          <p:nvPr>
            <p:ph type="sldNum" idx="8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4" name="编号占位符"/>
          <p:cNvSpPr>
            <a:spLocks noGrp="1"/>
          </p:cNvSpPr>
          <p:nvPr>
            <p:ph type="sldNum" idx="8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5" name="编号占位符"/>
          <p:cNvSpPr>
            <a:spLocks noGrp="1"/>
          </p:cNvSpPr>
          <p:nvPr>
            <p:ph type="sldNum" idx="8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6" name="编号占位符"/>
          <p:cNvSpPr>
            <a:spLocks noGrp="1"/>
          </p:cNvSpPr>
          <p:nvPr>
            <p:ph type="sldNum" idx="8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7" name="编号占位符"/>
          <p:cNvSpPr>
            <a:spLocks noGrp="1"/>
          </p:cNvSpPr>
          <p:nvPr>
            <p:ph type="sldNum" idx="8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8" name="编号占位符"/>
          <p:cNvSpPr>
            <a:spLocks noGrp="1"/>
          </p:cNvSpPr>
          <p:nvPr>
            <p:ph type="sldNum" idx="8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9" name="编号占位符"/>
          <p:cNvSpPr>
            <a:spLocks noGrp="1"/>
          </p:cNvSpPr>
          <p:nvPr>
            <p:ph type="sldNum" idx="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0" name="编号占位符"/>
          <p:cNvSpPr>
            <a:spLocks noGrp="1"/>
          </p:cNvSpPr>
          <p:nvPr>
            <p:ph type="sldNum" idx="8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1" name="编号占位符"/>
          <p:cNvSpPr>
            <a:spLocks noGrp="1"/>
          </p:cNvSpPr>
          <p:nvPr>
            <p:ph type="sldNum" idx="8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2" name="编号占位符"/>
          <p:cNvSpPr>
            <a:spLocks noGrp="1"/>
          </p:cNvSpPr>
          <p:nvPr>
            <p:ph type="sldNum" idx="8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3" name="编号占位符"/>
          <p:cNvSpPr>
            <a:spLocks noGrp="1"/>
          </p:cNvSpPr>
          <p:nvPr>
            <p:ph type="sldNum" idx="8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4" name="编号占位符"/>
          <p:cNvSpPr>
            <a:spLocks noGrp="1"/>
          </p:cNvSpPr>
          <p:nvPr>
            <p:ph type="sldNum" idx="8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5" name="编号占位符"/>
          <p:cNvSpPr>
            <a:spLocks noGrp="1"/>
          </p:cNvSpPr>
          <p:nvPr>
            <p:ph type="sldNum" idx="8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6" name="编号占位符"/>
          <p:cNvSpPr>
            <a:spLocks noGrp="1"/>
          </p:cNvSpPr>
          <p:nvPr>
            <p:ph type="sldNum" idx="8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7" name="编号占位符"/>
          <p:cNvSpPr>
            <a:spLocks noGrp="1"/>
          </p:cNvSpPr>
          <p:nvPr>
            <p:ph type="sldNum" idx="8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8" name="编号占位符"/>
          <p:cNvSpPr>
            <a:spLocks noGrp="1"/>
          </p:cNvSpPr>
          <p:nvPr>
            <p:ph type="sldNum" idx="8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9" name="编号占位符"/>
          <p:cNvSpPr>
            <a:spLocks noGrp="1"/>
          </p:cNvSpPr>
          <p:nvPr>
            <p:ph type="sldNum" idx="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0" name="编号占位符"/>
          <p:cNvSpPr>
            <a:spLocks noGrp="1"/>
          </p:cNvSpPr>
          <p:nvPr>
            <p:ph type="sldNum" idx="8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1" name="编号占位符"/>
          <p:cNvSpPr>
            <a:spLocks noGrp="1"/>
          </p:cNvSpPr>
          <p:nvPr>
            <p:ph type="sldNum" idx="8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2" name="编号占位符"/>
          <p:cNvSpPr>
            <a:spLocks noGrp="1"/>
          </p:cNvSpPr>
          <p:nvPr>
            <p:ph type="sldNum" idx="8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3" name="编号占位符"/>
          <p:cNvSpPr>
            <a:spLocks noGrp="1"/>
          </p:cNvSpPr>
          <p:nvPr>
            <p:ph type="sldNum" idx="8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4" name="编号占位符"/>
          <p:cNvSpPr>
            <a:spLocks noGrp="1"/>
          </p:cNvSpPr>
          <p:nvPr>
            <p:ph type="sldNum" idx="8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5" name="编号占位符"/>
          <p:cNvSpPr>
            <a:spLocks noGrp="1"/>
          </p:cNvSpPr>
          <p:nvPr>
            <p:ph type="sldNum" idx="8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6" name="编号占位符"/>
          <p:cNvSpPr>
            <a:spLocks noGrp="1"/>
          </p:cNvSpPr>
          <p:nvPr>
            <p:ph type="sldNum" idx="8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7" name="编号占位符"/>
          <p:cNvSpPr>
            <a:spLocks noGrp="1"/>
          </p:cNvSpPr>
          <p:nvPr>
            <p:ph type="sldNum" idx="8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8" name="编号占位符"/>
          <p:cNvSpPr>
            <a:spLocks noGrp="1"/>
          </p:cNvSpPr>
          <p:nvPr>
            <p:ph type="sldNum" idx="8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9" name="编号占位符"/>
          <p:cNvSpPr>
            <a:spLocks noGrp="1"/>
          </p:cNvSpPr>
          <p:nvPr>
            <p:ph type="sldNum" idx="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0" name="编号占位符"/>
          <p:cNvSpPr>
            <a:spLocks noGrp="1"/>
          </p:cNvSpPr>
          <p:nvPr>
            <p:ph type="sldNum" idx="8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1" name="编号占位符"/>
          <p:cNvSpPr>
            <a:spLocks noGrp="1"/>
          </p:cNvSpPr>
          <p:nvPr>
            <p:ph type="sldNum" idx="8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2" name="编号占位符"/>
          <p:cNvSpPr>
            <a:spLocks noGrp="1"/>
          </p:cNvSpPr>
          <p:nvPr>
            <p:ph type="sldNum" idx="8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3" name="编号占位符"/>
          <p:cNvSpPr>
            <a:spLocks noGrp="1"/>
          </p:cNvSpPr>
          <p:nvPr>
            <p:ph type="sldNum" idx="8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4" name="编号占位符"/>
          <p:cNvSpPr>
            <a:spLocks noGrp="1"/>
          </p:cNvSpPr>
          <p:nvPr>
            <p:ph type="sldNum" idx="8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5" name="编号占位符"/>
          <p:cNvSpPr>
            <a:spLocks noGrp="1"/>
          </p:cNvSpPr>
          <p:nvPr>
            <p:ph type="sldNum" idx="8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6" name="编号占位符"/>
          <p:cNvSpPr>
            <a:spLocks noGrp="1"/>
          </p:cNvSpPr>
          <p:nvPr>
            <p:ph type="sldNum" idx="8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7" name="编号占位符"/>
          <p:cNvSpPr>
            <a:spLocks noGrp="1"/>
          </p:cNvSpPr>
          <p:nvPr>
            <p:ph type="sldNum" idx="8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8" name="编号占位符"/>
          <p:cNvSpPr>
            <a:spLocks noGrp="1"/>
          </p:cNvSpPr>
          <p:nvPr>
            <p:ph type="sldNum" idx="8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9" name="编号占位符"/>
          <p:cNvSpPr>
            <a:spLocks noGrp="1"/>
          </p:cNvSpPr>
          <p:nvPr>
            <p:ph type="sldNum" idx="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0" name="编号占位符"/>
          <p:cNvSpPr>
            <a:spLocks noGrp="1"/>
          </p:cNvSpPr>
          <p:nvPr>
            <p:ph type="sldNum" idx="8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1" name="编号占位符"/>
          <p:cNvSpPr>
            <a:spLocks noGrp="1"/>
          </p:cNvSpPr>
          <p:nvPr>
            <p:ph type="sldNum" idx="8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2" name="编号占位符"/>
          <p:cNvSpPr>
            <a:spLocks noGrp="1"/>
          </p:cNvSpPr>
          <p:nvPr>
            <p:ph type="sldNum" idx="8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3" name="编号占位符"/>
          <p:cNvSpPr>
            <a:spLocks noGrp="1"/>
          </p:cNvSpPr>
          <p:nvPr>
            <p:ph type="sldNum" idx="8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4" name="编号占位符"/>
          <p:cNvSpPr>
            <a:spLocks noGrp="1"/>
          </p:cNvSpPr>
          <p:nvPr>
            <p:ph type="sldNum" idx="8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5" name="编号占位符"/>
          <p:cNvSpPr>
            <a:spLocks noGrp="1"/>
          </p:cNvSpPr>
          <p:nvPr>
            <p:ph type="sldNum" idx="8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6" name="编号占位符"/>
          <p:cNvSpPr>
            <a:spLocks noGrp="1"/>
          </p:cNvSpPr>
          <p:nvPr>
            <p:ph type="sldNum" idx="8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7" name="编号占位符"/>
          <p:cNvSpPr>
            <a:spLocks noGrp="1"/>
          </p:cNvSpPr>
          <p:nvPr>
            <p:ph type="sldNum" idx="8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8" name="编号占位符"/>
          <p:cNvSpPr>
            <a:spLocks noGrp="1"/>
          </p:cNvSpPr>
          <p:nvPr>
            <p:ph type="sldNum" idx="8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9" name="编号占位符"/>
          <p:cNvSpPr>
            <a:spLocks noGrp="1"/>
          </p:cNvSpPr>
          <p:nvPr>
            <p:ph type="sldNum" idx="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0" name="编号占位符"/>
          <p:cNvSpPr>
            <a:spLocks noGrp="1"/>
          </p:cNvSpPr>
          <p:nvPr>
            <p:ph type="sldNum" idx="8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1" name="编号占位符"/>
          <p:cNvSpPr>
            <a:spLocks noGrp="1"/>
          </p:cNvSpPr>
          <p:nvPr>
            <p:ph type="sldNum" idx="8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2" name="编号占位符"/>
          <p:cNvSpPr>
            <a:spLocks noGrp="1"/>
          </p:cNvSpPr>
          <p:nvPr>
            <p:ph type="sldNum" idx="8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3" name="编号占位符"/>
          <p:cNvSpPr>
            <a:spLocks noGrp="1"/>
          </p:cNvSpPr>
          <p:nvPr>
            <p:ph type="sldNum" idx="8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4" name="编号占位符"/>
          <p:cNvSpPr>
            <a:spLocks noGrp="1"/>
          </p:cNvSpPr>
          <p:nvPr>
            <p:ph type="sldNum" idx="8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5" name="编号占位符"/>
          <p:cNvSpPr>
            <a:spLocks noGrp="1"/>
          </p:cNvSpPr>
          <p:nvPr>
            <p:ph type="sldNum" idx="8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6" name="编号占位符"/>
          <p:cNvSpPr>
            <a:spLocks noGrp="1"/>
          </p:cNvSpPr>
          <p:nvPr>
            <p:ph type="sldNum" idx="8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7" name="编号占位符"/>
          <p:cNvSpPr>
            <a:spLocks noGrp="1"/>
          </p:cNvSpPr>
          <p:nvPr>
            <p:ph type="sldNum" idx="8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8" name="编号占位符"/>
          <p:cNvSpPr>
            <a:spLocks noGrp="1"/>
          </p:cNvSpPr>
          <p:nvPr>
            <p:ph type="sldNum" idx="8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9" name="编号占位符"/>
          <p:cNvSpPr>
            <a:spLocks noGrp="1"/>
          </p:cNvSpPr>
          <p:nvPr>
            <p:ph type="sldNum" idx="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0" name="编号占位符"/>
          <p:cNvSpPr>
            <a:spLocks noGrp="1"/>
          </p:cNvSpPr>
          <p:nvPr>
            <p:ph type="sldNum" idx="8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1" name="编号占位符"/>
          <p:cNvSpPr>
            <a:spLocks noGrp="1"/>
          </p:cNvSpPr>
          <p:nvPr>
            <p:ph type="sldNum" idx="8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2" name="编号占位符"/>
          <p:cNvSpPr>
            <a:spLocks noGrp="1"/>
          </p:cNvSpPr>
          <p:nvPr>
            <p:ph type="sldNum" idx="8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3" name="编号占位符"/>
          <p:cNvSpPr>
            <a:spLocks noGrp="1"/>
          </p:cNvSpPr>
          <p:nvPr>
            <p:ph type="sldNum" idx="8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4" name="编号占位符"/>
          <p:cNvSpPr>
            <a:spLocks noGrp="1"/>
          </p:cNvSpPr>
          <p:nvPr>
            <p:ph type="sldNum" idx="9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5" name="编号占位符"/>
          <p:cNvSpPr>
            <a:spLocks noGrp="1"/>
          </p:cNvSpPr>
          <p:nvPr>
            <p:ph type="sldNum" idx="9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6" name="编号占位符"/>
          <p:cNvSpPr>
            <a:spLocks noGrp="1"/>
          </p:cNvSpPr>
          <p:nvPr>
            <p:ph type="sldNum" idx="9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7" name="编号占位符"/>
          <p:cNvSpPr>
            <a:spLocks noGrp="1"/>
          </p:cNvSpPr>
          <p:nvPr>
            <p:ph type="sldNum" idx="9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8" name="编号占位符"/>
          <p:cNvSpPr>
            <a:spLocks noGrp="1"/>
          </p:cNvSpPr>
          <p:nvPr>
            <p:ph type="sldNum" idx="9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9" name="编号占位符"/>
          <p:cNvSpPr>
            <a:spLocks noGrp="1"/>
          </p:cNvSpPr>
          <p:nvPr>
            <p:ph type="sldNum" idx="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0" name="编号占位符"/>
          <p:cNvSpPr>
            <a:spLocks noGrp="1"/>
          </p:cNvSpPr>
          <p:nvPr>
            <p:ph type="sldNum" idx="9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1" name="编号占位符"/>
          <p:cNvSpPr>
            <a:spLocks noGrp="1"/>
          </p:cNvSpPr>
          <p:nvPr>
            <p:ph type="sldNum" idx="9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2" name="编号占位符"/>
          <p:cNvSpPr>
            <a:spLocks noGrp="1"/>
          </p:cNvSpPr>
          <p:nvPr>
            <p:ph type="sldNum" idx="9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3" name="编号占位符"/>
          <p:cNvSpPr>
            <a:spLocks noGrp="1"/>
          </p:cNvSpPr>
          <p:nvPr>
            <p:ph type="sldNum" idx="9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4" name="编号占位符"/>
          <p:cNvSpPr>
            <a:spLocks noGrp="1"/>
          </p:cNvSpPr>
          <p:nvPr>
            <p:ph type="sldNum" idx="9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5" name="编号占位符"/>
          <p:cNvSpPr>
            <a:spLocks noGrp="1"/>
          </p:cNvSpPr>
          <p:nvPr>
            <p:ph type="sldNum" idx="9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6" name="编号占位符"/>
          <p:cNvSpPr>
            <a:spLocks noGrp="1"/>
          </p:cNvSpPr>
          <p:nvPr>
            <p:ph type="sldNum" idx="9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7" name="编号占位符"/>
          <p:cNvSpPr>
            <a:spLocks noGrp="1"/>
          </p:cNvSpPr>
          <p:nvPr>
            <p:ph type="sldNum" idx="9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8" name="编号占位符"/>
          <p:cNvSpPr>
            <a:spLocks noGrp="1"/>
          </p:cNvSpPr>
          <p:nvPr>
            <p:ph type="sldNum" idx="9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9" name="编号占位符"/>
          <p:cNvSpPr>
            <a:spLocks noGrp="1"/>
          </p:cNvSpPr>
          <p:nvPr>
            <p:ph type="sldNum" idx="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0" name="编号占位符"/>
          <p:cNvSpPr>
            <a:spLocks noGrp="1"/>
          </p:cNvSpPr>
          <p:nvPr>
            <p:ph type="sldNum" idx="9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1" name="编号占位符"/>
          <p:cNvSpPr>
            <a:spLocks noGrp="1"/>
          </p:cNvSpPr>
          <p:nvPr>
            <p:ph type="sldNum" idx="9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2" name="编号占位符"/>
          <p:cNvSpPr>
            <a:spLocks noGrp="1"/>
          </p:cNvSpPr>
          <p:nvPr>
            <p:ph type="sldNum" idx="9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3" name="编号占位符"/>
          <p:cNvSpPr>
            <a:spLocks noGrp="1"/>
          </p:cNvSpPr>
          <p:nvPr>
            <p:ph type="sldNum" idx="9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4" name="编号占位符"/>
          <p:cNvSpPr>
            <a:spLocks noGrp="1"/>
          </p:cNvSpPr>
          <p:nvPr>
            <p:ph type="sldNum" idx="9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5" name="编号占位符"/>
          <p:cNvSpPr>
            <a:spLocks noGrp="1"/>
          </p:cNvSpPr>
          <p:nvPr>
            <p:ph type="sldNum" idx="9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6" name="编号占位符"/>
          <p:cNvSpPr>
            <a:spLocks noGrp="1"/>
          </p:cNvSpPr>
          <p:nvPr>
            <p:ph type="sldNum" idx="9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7" name="编号占位符"/>
          <p:cNvSpPr>
            <a:spLocks noGrp="1"/>
          </p:cNvSpPr>
          <p:nvPr>
            <p:ph type="sldNum" idx="9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8" name="编号占位符"/>
          <p:cNvSpPr>
            <a:spLocks noGrp="1"/>
          </p:cNvSpPr>
          <p:nvPr>
            <p:ph type="sldNum" idx="9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9" name="编号占位符"/>
          <p:cNvSpPr>
            <a:spLocks noGrp="1"/>
          </p:cNvSpPr>
          <p:nvPr>
            <p:ph type="sldNum" idx="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0" name="编号占位符"/>
          <p:cNvSpPr>
            <a:spLocks noGrp="1"/>
          </p:cNvSpPr>
          <p:nvPr>
            <p:ph type="sldNum" idx="9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1" name="编号占位符"/>
          <p:cNvSpPr>
            <a:spLocks noGrp="1"/>
          </p:cNvSpPr>
          <p:nvPr>
            <p:ph type="sldNum" idx="9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2" name="编号占位符"/>
          <p:cNvSpPr>
            <a:spLocks noGrp="1"/>
          </p:cNvSpPr>
          <p:nvPr>
            <p:ph type="sldNum" idx="9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3" name="编号占位符"/>
          <p:cNvSpPr>
            <a:spLocks noGrp="1"/>
          </p:cNvSpPr>
          <p:nvPr>
            <p:ph type="sldNum" idx="9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4" name="编号占位符"/>
          <p:cNvSpPr>
            <a:spLocks noGrp="1"/>
          </p:cNvSpPr>
          <p:nvPr>
            <p:ph type="sldNum" idx="9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5" name="编号占位符"/>
          <p:cNvSpPr>
            <a:spLocks noGrp="1"/>
          </p:cNvSpPr>
          <p:nvPr>
            <p:ph type="sldNum" idx="9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6" name="编号占位符"/>
          <p:cNvSpPr>
            <a:spLocks noGrp="1"/>
          </p:cNvSpPr>
          <p:nvPr>
            <p:ph type="sldNum" idx="9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7" name="编号占位符"/>
          <p:cNvSpPr>
            <a:spLocks noGrp="1"/>
          </p:cNvSpPr>
          <p:nvPr>
            <p:ph type="sldNum" idx="9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8" name="编号占位符"/>
          <p:cNvSpPr>
            <a:spLocks noGrp="1"/>
          </p:cNvSpPr>
          <p:nvPr>
            <p:ph type="sldNum" idx="9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9" name="编号占位符"/>
          <p:cNvSpPr>
            <a:spLocks noGrp="1"/>
          </p:cNvSpPr>
          <p:nvPr>
            <p:ph type="sldNum" idx="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0" name="编号占位符"/>
          <p:cNvSpPr>
            <a:spLocks noGrp="1"/>
          </p:cNvSpPr>
          <p:nvPr>
            <p:ph type="sldNum" idx="9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1" name="编号占位符"/>
          <p:cNvSpPr>
            <a:spLocks noGrp="1"/>
          </p:cNvSpPr>
          <p:nvPr>
            <p:ph type="sldNum" idx="9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2" name="编号占位符"/>
          <p:cNvSpPr>
            <a:spLocks noGrp="1"/>
          </p:cNvSpPr>
          <p:nvPr>
            <p:ph type="sldNum" idx="9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3" name="编号占位符"/>
          <p:cNvSpPr>
            <a:spLocks noGrp="1"/>
          </p:cNvSpPr>
          <p:nvPr>
            <p:ph type="sldNum" idx="9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4" name="编号占位符"/>
          <p:cNvSpPr>
            <a:spLocks noGrp="1"/>
          </p:cNvSpPr>
          <p:nvPr>
            <p:ph type="sldNum" idx="9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5" name="编号占位符"/>
          <p:cNvSpPr>
            <a:spLocks noGrp="1"/>
          </p:cNvSpPr>
          <p:nvPr>
            <p:ph type="sldNum" idx="9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6" name="编号占位符"/>
          <p:cNvSpPr>
            <a:spLocks noGrp="1"/>
          </p:cNvSpPr>
          <p:nvPr>
            <p:ph type="sldNum" idx="9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7" name="编号占位符"/>
          <p:cNvSpPr>
            <a:spLocks noGrp="1"/>
          </p:cNvSpPr>
          <p:nvPr>
            <p:ph type="sldNum" idx="9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8" name="编号占位符"/>
          <p:cNvSpPr>
            <a:spLocks noGrp="1"/>
          </p:cNvSpPr>
          <p:nvPr>
            <p:ph type="sldNum" idx="9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9" name="编号占位符"/>
          <p:cNvSpPr>
            <a:spLocks noGrp="1"/>
          </p:cNvSpPr>
          <p:nvPr>
            <p:ph type="sldNum" idx="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0" name="编号占位符"/>
          <p:cNvSpPr>
            <a:spLocks noGrp="1"/>
          </p:cNvSpPr>
          <p:nvPr>
            <p:ph type="sldNum" idx="9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1" name="编号占位符"/>
          <p:cNvSpPr>
            <a:spLocks noGrp="1"/>
          </p:cNvSpPr>
          <p:nvPr>
            <p:ph type="sldNum" idx="9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2" name="编号占位符"/>
          <p:cNvSpPr>
            <a:spLocks noGrp="1"/>
          </p:cNvSpPr>
          <p:nvPr>
            <p:ph type="sldNum" idx="9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3" name="编号占位符"/>
          <p:cNvSpPr>
            <a:spLocks noGrp="1"/>
          </p:cNvSpPr>
          <p:nvPr>
            <p:ph type="sldNum" idx="9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4" name="编号占位符"/>
          <p:cNvSpPr>
            <a:spLocks noGrp="1"/>
          </p:cNvSpPr>
          <p:nvPr>
            <p:ph type="sldNum" idx="9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5" name="编号占位符"/>
          <p:cNvSpPr>
            <a:spLocks noGrp="1"/>
          </p:cNvSpPr>
          <p:nvPr>
            <p:ph type="sldNum" idx="9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6" name="编号占位符"/>
          <p:cNvSpPr>
            <a:spLocks noGrp="1"/>
          </p:cNvSpPr>
          <p:nvPr>
            <p:ph type="sldNum" idx="9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7" name="编号占位符"/>
          <p:cNvSpPr>
            <a:spLocks noGrp="1"/>
          </p:cNvSpPr>
          <p:nvPr>
            <p:ph type="sldNum" idx="9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8" name="编号占位符"/>
          <p:cNvSpPr>
            <a:spLocks noGrp="1"/>
          </p:cNvSpPr>
          <p:nvPr>
            <p:ph type="sldNum" idx="9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9" name="编号占位符"/>
          <p:cNvSpPr>
            <a:spLocks noGrp="1"/>
          </p:cNvSpPr>
          <p:nvPr>
            <p:ph type="sldNum" idx="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0" name="编号占位符"/>
          <p:cNvSpPr>
            <a:spLocks noGrp="1"/>
          </p:cNvSpPr>
          <p:nvPr>
            <p:ph type="sldNum" idx="9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1" name="编号占位符"/>
          <p:cNvSpPr>
            <a:spLocks noGrp="1"/>
          </p:cNvSpPr>
          <p:nvPr>
            <p:ph type="sldNum" idx="9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2" name="编号占位符"/>
          <p:cNvSpPr>
            <a:spLocks noGrp="1"/>
          </p:cNvSpPr>
          <p:nvPr>
            <p:ph type="sldNum" idx="9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3" name="编号占位符"/>
          <p:cNvSpPr>
            <a:spLocks noGrp="1"/>
          </p:cNvSpPr>
          <p:nvPr>
            <p:ph type="sldNum" idx="9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4" name="编号占位符"/>
          <p:cNvSpPr>
            <a:spLocks noGrp="1"/>
          </p:cNvSpPr>
          <p:nvPr>
            <p:ph type="sldNum" idx="9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5" name="编号占位符"/>
          <p:cNvSpPr>
            <a:spLocks noGrp="1"/>
          </p:cNvSpPr>
          <p:nvPr>
            <p:ph type="sldNum" idx="9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6" name="编号占位符"/>
          <p:cNvSpPr>
            <a:spLocks noGrp="1"/>
          </p:cNvSpPr>
          <p:nvPr>
            <p:ph type="sldNum" idx="9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7" name="编号占位符"/>
          <p:cNvSpPr>
            <a:spLocks noGrp="1"/>
          </p:cNvSpPr>
          <p:nvPr>
            <p:ph type="sldNum" idx="9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8" name="编号占位符"/>
          <p:cNvSpPr>
            <a:spLocks noGrp="1"/>
          </p:cNvSpPr>
          <p:nvPr>
            <p:ph type="sldNum" idx="9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9" name="编号占位符"/>
          <p:cNvSpPr>
            <a:spLocks noGrp="1"/>
          </p:cNvSpPr>
          <p:nvPr>
            <p:ph type="sldNum" idx="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0" name="编号占位符"/>
          <p:cNvSpPr>
            <a:spLocks noGrp="1"/>
          </p:cNvSpPr>
          <p:nvPr>
            <p:ph type="sldNum" idx="9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1" name="编号占位符"/>
          <p:cNvSpPr>
            <a:spLocks noGrp="1"/>
          </p:cNvSpPr>
          <p:nvPr>
            <p:ph type="sldNum" idx="9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2" name="编号占位符"/>
          <p:cNvSpPr>
            <a:spLocks noGrp="1"/>
          </p:cNvSpPr>
          <p:nvPr>
            <p:ph type="sldNum" idx="9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3" name="编号占位符"/>
          <p:cNvSpPr>
            <a:spLocks noGrp="1"/>
          </p:cNvSpPr>
          <p:nvPr>
            <p:ph type="sldNum" idx="9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4" name="编号占位符"/>
          <p:cNvSpPr>
            <a:spLocks noGrp="1"/>
          </p:cNvSpPr>
          <p:nvPr>
            <p:ph type="sldNum" idx="9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5" name="编号占位符"/>
          <p:cNvSpPr>
            <a:spLocks noGrp="1"/>
          </p:cNvSpPr>
          <p:nvPr>
            <p:ph type="sldNum" idx="9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6" name="编号占位符"/>
          <p:cNvSpPr>
            <a:spLocks noGrp="1"/>
          </p:cNvSpPr>
          <p:nvPr>
            <p:ph type="sldNum" idx="9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7" name="编号占位符"/>
          <p:cNvSpPr>
            <a:spLocks noGrp="1"/>
          </p:cNvSpPr>
          <p:nvPr>
            <p:ph type="sldNum" idx="9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8" name="编号占位符"/>
          <p:cNvSpPr>
            <a:spLocks noGrp="1"/>
          </p:cNvSpPr>
          <p:nvPr>
            <p:ph type="sldNum" idx="9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9" name="编号占位符"/>
          <p:cNvSpPr>
            <a:spLocks noGrp="1"/>
          </p:cNvSpPr>
          <p:nvPr>
            <p:ph type="sldNum" idx="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0" name="编号占位符"/>
          <p:cNvSpPr>
            <a:spLocks noGrp="1"/>
          </p:cNvSpPr>
          <p:nvPr>
            <p:ph type="sldNum" idx="9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1" name="编号占位符"/>
          <p:cNvSpPr>
            <a:spLocks noGrp="1"/>
          </p:cNvSpPr>
          <p:nvPr>
            <p:ph type="sldNum" idx="9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2" name="编号占位符"/>
          <p:cNvSpPr>
            <a:spLocks noGrp="1"/>
          </p:cNvSpPr>
          <p:nvPr>
            <p:ph type="sldNum" idx="9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3" name="编号占位符"/>
          <p:cNvSpPr>
            <a:spLocks noGrp="1"/>
          </p:cNvSpPr>
          <p:nvPr>
            <p:ph type="sldNum" idx="9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4" name="编号占位符"/>
          <p:cNvSpPr>
            <a:spLocks noGrp="1"/>
          </p:cNvSpPr>
          <p:nvPr>
            <p:ph type="sldNum" idx="9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5" name="编号占位符"/>
          <p:cNvSpPr>
            <a:spLocks noGrp="1"/>
          </p:cNvSpPr>
          <p:nvPr>
            <p:ph type="sldNum" idx="9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6" name="编号占位符"/>
          <p:cNvSpPr>
            <a:spLocks noGrp="1"/>
          </p:cNvSpPr>
          <p:nvPr>
            <p:ph type="sldNum" idx="9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7" name="编号占位符"/>
          <p:cNvSpPr>
            <a:spLocks noGrp="1"/>
          </p:cNvSpPr>
          <p:nvPr>
            <p:ph type="sldNum" idx="9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8" name="编号占位符"/>
          <p:cNvSpPr>
            <a:spLocks noGrp="1"/>
          </p:cNvSpPr>
          <p:nvPr>
            <p:ph type="sldNum" idx="9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9" name="编号占位符"/>
          <p:cNvSpPr>
            <a:spLocks noGrp="1"/>
          </p:cNvSpPr>
          <p:nvPr>
            <p:ph type="sldNum" idx="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0" name="编号占位符"/>
          <p:cNvSpPr>
            <a:spLocks noGrp="1"/>
          </p:cNvSpPr>
          <p:nvPr>
            <p:ph type="sldNum" idx="9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1" name="编号占位符"/>
          <p:cNvSpPr>
            <a:spLocks noGrp="1"/>
          </p:cNvSpPr>
          <p:nvPr>
            <p:ph type="sldNum" idx="9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2" name="编号占位符"/>
          <p:cNvSpPr>
            <a:spLocks noGrp="1"/>
          </p:cNvSpPr>
          <p:nvPr>
            <p:ph type="sldNum" idx="9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3" name="编号占位符"/>
          <p:cNvSpPr>
            <a:spLocks noGrp="1"/>
          </p:cNvSpPr>
          <p:nvPr>
            <p:ph type="sldNum" idx="9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4" name="编号占位符"/>
          <p:cNvSpPr>
            <a:spLocks noGrp="1"/>
          </p:cNvSpPr>
          <p:nvPr>
            <p:ph type="sldNum" idx="9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5" name="编号占位符"/>
          <p:cNvSpPr>
            <a:spLocks noGrp="1"/>
          </p:cNvSpPr>
          <p:nvPr>
            <p:ph type="sldNum" idx="9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6" name="编号占位符"/>
          <p:cNvSpPr>
            <a:spLocks noGrp="1"/>
          </p:cNvSpPr>
          <p:nvPr>
            <p:ph type="sldNum" idx="9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7" name="编号占位符"/>
          <p:cNvSpPr>
            <a:spLocks noGrp="1"/>
          </p:cNvSpPr>
          <p:nvPr>
            <p:ph type="sldNum" idx="9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8" name="编号占位符"/>
          <p:cNvSpPr>
            <a:spLocks noGrp="1"/>
          </p:cNvSpPr>
          <p:nvPr>
            <p:ph type="sldNum" idx="9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9" name="编号占位符"/>
          <p:cNvSpPr>
            <a:spLocks noGrp="1"/>
          </p:cNvSpPr>
          <p:nvPr>
            <p:ph type="sldNum" idx="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0" name="编号占位符"/>
          <p:cNvSpPr>
            <a:spLocks noGrp="1"/>
          </p:cNvSpPr>
          <p:nvPr>
            <p:ph type="sldNum" idx="9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1" name="编号占位符"/>
          <p:cNvSpPr>
            <a:spLocks noGrp="1"/>
          </p:cNvSpPr>
          <p:nvPr>
            <p:ph type="sldNum" idx="9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2" name="编号占位符"/>
          <p:cNvSpPr>
            <a:spLocks noGrp="1"/>
          </p:cNvSpPr>
          <p:nvPr>
            <p:ph type="sldNum" idx="9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3" name="编号占位符"/>
          <p:cNvSpPr>
            <a:spLocks noGrp="1"/>
          </p:cNvSpPr>
          <p:nvPr>
            <p:ph type="sldNum" idx="9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4" name="编号占位符"/>
          <p:cNvSpPr>
            <a:spLocks noGrp="1"/>
          </p:cNvSpPr>
          <p:nvPr>
            <p:ph type="sldNum" idx="10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5" name="编号占位符"/>
          <p:cNvSpPr>
            <a:spLocks noGrp="1"/>
          </p:cNvSpPr>
          <p:nvPr>
            <p:ph type="sldNum" idx="10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6" name="编号占位符"/>
          <p:cNvSpPr>
            <a:spLocks noGrp="1"/>
          </p:cNvSpPr>
          <p:nvPr>
            <p:ph type="sldNum" idx="10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7" name="编号占位符"/>
          <p:cNvSpPr>
            <a:spLocks noGrp="1"/>
          </p:cNvSpPr>
          <p:nvPr>
            <p:ph type="sldNum" idx="10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8" name="编号占位符"/>
          <p:cNvSpPr>
            <a:spLocks noGrp="1"/>
          </p:cNvSpPr>
          <p:nvPr>
            <p:ph type="sldNum" idx="10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9" name="编号占位符"/>
          <p:cNvSpPr>
            <a:spLocks noGrp="1"/>
          </p:cNvSpPr>
          <p:nvPr>
            <p:ph type="sldNum" idx="1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0" name="编号占位符"/>
          <p:cNvSpPr>
            <a:spLocks noGrp="1"/>
          </p:cNvSpPr>
          <p:nvPr>
            <p:ph type="sldNum" idx="10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1" name="编号占位符"/>
          <p:cNvSpPr>
            <a:spLocks noGrp="1"/>
          </p:cNvSpPr>
          <p:nvPr>
            <p:ph type="sldNum" idx="10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2" name="编号占位符"/>
          <p:cNvSpPr>
            <a:spLocks noGrp="1"/>
          </p:cNvSpPr>
          <p:nvPr>
            <p:ph type="sldNum" idx="10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3" name="编号占位符"/>
          <p:cNvSpPr>
            <a:spLocks noGrp="1"/>
          </p:cNvSpPr>
          <p:nvPr>
            <p:ph type="sldNum" idx="10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4" name="编号占位符"/>
          <p:cNvSpPr>
            <a:spLocks noGrp="1"/>
          </p:cNvSpPr>
          <p:nvPr>
            <p:ph type="sldNum" idx="10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5" name="编号占位符"/>
          <p:cNvSpPr>
            <a:spLocks noGrp="1"/>
          </p:cNvSpPr>
          <p:nvPr>
            <p:ph type="sldNum" idx="10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6" name="编号占位符"/>
          <p:cNvSpPr>
            <a:spLocks noGrp="1"/>
          </p:cNvSpPr>
          <p:nvPr>
            <p:ph type="sldNum" idx="10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7" name="编号占位符"/>
          <p:cNvSpPr>
            <a:spLocks noGrp="1"/>
          </p:cNvSpPr>
          <p:nvPr>
            <p:ph type="sldNum" idx="10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8" name="编号占位符"/>
          <p:cNvSpPr>
            <a:spLocks noGrp="1"/>
          </p:cNvSpPr>
          <p:nvPr>
            <p:ph type="sldNum" idx="10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9" name="编号占位符"/>
          <p:cNvSpPr>
            <a:spLocks noGrp="1"/>
          </p:cNvSpPr>
          <p:nvPr>
            <p:ph type="sldNum" idx="1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0" name="编号占位符"/>
          <p:cNvSpPr>
            <a:spLocks noGrp="1"/>
          </p:cNvSpPr>
          <p:nvPr>
            <p:ph type="sldNum" idx="10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1" name="编号占位符"/>
          <p:cNvSpPr>
            <a:spLocks noGrp="1"/>
          </p:cNvSpPr>
          <p:nvPr>
            <p:ph type="sldNum" idx="10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2" name="编号占位符"/>
          <p:cNvSpPr>
            <a:spLocks noGrp="1"/>
          </p:cNvSpPr>
          <p:nvPr>
            <p:ph type="sldNum" idx="10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3" name="编号占位符"/>
          <p:cNvSpPr>
            <a:spLocks noGrp="1"/>
          </p:cNvSpPr>
          <p:nvPr>
            <p:ph type="sldNum" idx="10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4" name="编号占位符"/>
          <p:cNvSpPr>
            <a:spLocks noGrp="1"/>
          </p:cNvSpPr>
          <p:nvPr>
            <p:ph type="sldNum" idx="10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5" name="编号占位符"/>
          <p:cNvSpPr>
            <a:spLocks noGrp="1"/>
          </p:cNvSpPr>
          <p:nvPr>
            <p:ph type="sldNum" idx="10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6" name="编号占位符"/>
          <p:cNvSpPr>
            <a:spLocks noGrp="1"/>
          </p:cNvSpPr>
          <p:nvPr>
            <p:ph type="sldNum" idx="10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7" name="编号占位符"/>
          <p:cNvSpPr>
            <a:spLocks noGrp="1"/>
          </p:cNvSpPr>
          <p:nvPr>
            <p:ph type="sldNum" idx="10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8" name="编号占位符"/>
          <p:cNvSpPr>
            <a:spLocks noGrp="1"/>
          </p:cNvSpPr>
          <p:nvPr>
            <p:ph type="sldNum" idx="10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9" name="编号占位符"/>
          <p:cNvSpPr>
            <a:spLocks noGrp="1"/>
          </p:cNvSpPr>
          <p:nvPr>
            <p:ph type="sldNum" idx="1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0" name="编号占位符"/>
          <p:cNvSpPr>
            <a:spLocks noGrp="1"/>
          </p:cNvSpPr>
          <p:nvPr>
            <p:ph type="sldNum" idx="10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1" name="编号占位符"/>
          <p:cNvSpPr>
            <a:spLocks noGrp="1"/>
          </p:cNvSpPr>
          <p:nvPr>
            <p:ph type="sldNum" idx="10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2" name="编号占位符"/>
          <p:cNvSpPr>
            <a:spLocks noGrp="1"/>
          </p:cNvSpPr>
          <p:nvPr>
            <p:ph type="sldNum" idx="10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3" name="编号占位符"/>
          <p:cNvSpPr>
            <a:spLocks noGrp="1"/>
          </p:cNvSpPr>
          <p:nvPr>
            <p:ph type="sldNum" idx="10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4" name="编号占位符"/>
          <p:cNvSpPr>
            <a:spLocks noGrp="1"/>
          </p:cNvSpPr>
          <p:nvPr>
            <p:ph type="sldNum" idx="10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5" name="编号占位符"/>
          <p:cNvSpPr>
            <a:spLocks noGrp="1"/>
          </p:cNvSpPr>
          <p:nvPr>
            <p:ph type="sldNum" idx="10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6" name="编号占位符"/>
          <p:cNvSpPr>
            <a:spLocks noGrp="1"/>
          </p:cNvSpPr>
          <p:nvPr>
            <p:ph type="sldNum" idx="10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7" name="编号占位符"/>
          <p:cNvSpPr>
            <a:spLocks noGrp="1"/>
          </p:cNvSpPr>
          <p:nvPr>
            <p:ph type="sldNum" idx="10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8" name="编号占位符"/>
          <p:cNvSpPr>
            <a:spLocks noGrp="1"/>
          </p:cNvSpPr>
          <p:nvPr>
            <p:ph type="sldNum" idx="10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9" name="编号占位符"/>
          <p:cNvSpPr>
            <a:spLocks noGrp="1"/>
          </p:cNvSpPr>
          <p:nvPr>
            <p:ph type="sldNum" idx="1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0" name="编号占位符"/>
          <p:cNvSpPr>
            <a:spLocks noGrp="1"/>
          </p:cNvSpPr>
          <p:nvPr>
            <p:ph type="sldNum" idx="10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1" name="编号占位符"/>
          <p:cNvSpPr>
            <a:spLocks noGrp="1"/>
          </p:cNvSpPr>
          <p:nvPr>
            <p:ph type="sldNum" idx="10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2" name="编号占位符"/>
          <p:cNvSpPr>
            <a:spLocks noGrp="1"/>
          </p:cNvSpPr>
          <p:nvPr>
            <p:ph type="sldNum" idx="10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3" name="编号占位符"/>
          <p:cNvSpPr>
            <a:spLocks noGrp="1"/>
          </p:cNvSpPr>
          <p:nvPr>
            <p:ph type="sldNum" idx="10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4" name="编号占位符"/>
          <p:cNvSpPr>
            <a:spLocks noGrp="1"/>
          </p:cNvSpPr>
          <p:nvPr>
            <p:ph type="sldNum" idx="10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5" name="编号占位符"/>
          <p:cNvSpPr>
            <a:spLocks noGrp="1"/>
          </p:cNvSpPr>
          <p:nvPr>
            <p:ph type="sldNum" idx="10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6" name="编号占位符"/>
          <p:cNvSpPr>
            <a:spLocks noGrp="1"/>
          </p:cNvSpPr>
          <p:nvPr>
            <p:ph type="sldNum" idx="10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7" name="编号占位符"/>
          <p:cNvSpPr>
            <a:spLocks noGrp="1"/>
          </p:cNvSpPr>
          <p:nvPr>
            <p:ph type="sldNum" idx="10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8" name="编号占位符"/>
          <p:cNvSpPr>
            <a:spLocks noGrp="1"/>
          </p:cNvSpPr>
          <p:nvPr>
            <p:ph type="sldNum" idx="10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9" name="编号占位符"/>
          <p:cNvSpPr>
            <a:spLocks noGrp="1"/>
          </p:cNvSpPr>
          <p:nvPr>
            <p:ph type="sldNum" idx="1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0" name="编号占位符"/>
          <p:cNvSpPr>
            <a:spLocks noGrp="1"/>
          </p:cNvSpPr>
          <p:nvPr>
            <p:ph type="sldNum" idx="10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1" name="编号占位符"/>
          <p:cNvSpPr>
            <a:spLocks noGrp="1"/>
          </p:cNvSpPr>
          <p:nvPr>
            <p:ph type="sldNum" idx="10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2" name="编号占位符"/>
          <p:cNvSpPr>
            <a:spLocks noGrp="1"/>
          </p:cNvSpPr>
          <p:nvPr>
            <p:ph type="sldNum" idx="10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3" name="编号占位符"/>
          <p:cNvSpPr>
            <a:spLocks noGrp="1"/>
          </p:cNvSpPr>
          <p:nvPr>
            <p:ph type="sldNum" idx="10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4" name="编号占位符"/>
          <p:cNvSpPr>
            <a:spLocks noGrp="1"/>
          </p:cNvSpPr>
          <p:nvPr>
            <p:ph type="sldNum" idx="10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5" name="编号占位符"/>
          <p:cNvSpPr>
            <a:spLocks noGrp="1"/>
          </p:cNvSpPr>
          <p:nvPr>
            <p:ph type="sldNum" idx="10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6" name="编号占位符"/>
          <p:cNvSpPr>
            <a:spLocks noGrp="1"/>
          </p:cNvSpPr>
          <p:nvPr>
            <p:ph type="sldNum" idx="10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7" name="编号占位符"/>
          <p:cNvSpPr>
            <a:spLocks noGrp="1"/>
          </p:cNvSpPr>
          <p:nvPr>
            <p:ph type="sldNum" idx="10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8" name="编号占位符"/>
          <p:cNvSpPr>
            <a:spLocks noGrp="1"/>
          </p:cNvSpPr>
          <p:nvPr>
            <p:ph type="sldNum" idx="10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9" name="编号占位符"/>
          <p:cNvSpPr>
            <a:spLocks noGrp="1"/>
          </p:cNvSpPr>
          <p:nvPr>
            <p:ph type="sldNum" idx="1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0" name="编号占位符"/>
          <p:cNvSpPr>
            <a:spLocks noGrp="1"/>
          </p:cNvSpPr>
          <p:nvPr>
            <p:ph type="sldNum" idx="10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1" name="编号占位符"/>
          <p:cNvSpPr>
            <a:spLocks noGrp="1"/>
          </p:cNvSpPr>
          <p:nvPr>
            <p:ph type="sldNum" idx="10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2" name="编号占位符"/>
          <p:cNvSpPr>
            <a:spLocks noGrp="1"/>
          </p:cNvSpPr>
          <p:nvPr>
            <p:ph type="sldNum" idx="10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3" name="编号占位符"/>
          <p:cNvSpPr>
            <a:spLocks noGrp="1"/>
          </p:cNvSpPr>
          <p:nvPr>
            <p:ph type="sldNum" idx="10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4" name="编号占位符"/>
          <p:cNvSpPr>
            <a:spLocks noGrp="1"/>
          </p:cNvSpPr>
          <p:nvPr>
            <p:ph type="sldNum" idx="10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5" name="编号占位符"/>
          <p:cNvSpPr>
            <a:spLocks noGrp="1"/>
          </p:cNvSpPr>
          <p:nvPr>
            <p:ph type="sldNum" idx="10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6" name="编号占位符"/>
          <p:cNvSpPr>
            <a:spLocks noGrp="1"/>
          </p:cNvSpPr>
          <p:nvPr>
            <p:ph type="sldNum" idx="10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7" name="编号占位符"/>
          <p:cNvSpPr>
            <a:spLocks noGrp="1"/>
          </p:cNvSpPr>
          <p:nvPr>
            <p:ph type="sldNum" idx="10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8" name="编号占位符"/>
          <p:cNvSpPr>
            <a:spLocks noGrp="1"/>
          </p:cNvSpPr>
          <p:nvPr>
            <p:ph type="sldNum" idx="10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9" name="编号占位符"/>
          <p:cNvSpPr>
            <a:spLocks noGrp="1"/>
          </p:cNvSpPr>
          <p:nvPr>
            <p:ph type="sldNum" idx="1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0" name="编号占位符"/>
          <p:cNvSpPr>
            <a:spLocks noGrp="1"/>
          </p:cNvSpPr>
          <p:nvPr>
            <p:ph type="sldNum" idx="10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1" name="编号占位符"/>
          <p:cNvSpPr>
            <a:spLocks noGrp="1"/>
          </p:cNvSpPr>
          <p:nvPr>
            <p:ph type="sldNum" idx="10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2" name="编号占位符"/>
          <p:cNvSpPr>
            <a:spLocks noGrp="1"/>
          </p:cNvSpPr>
          <p:nvPr>
            <p:ph type="sldNum" idx="10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3" name="编号占位符"/>
          <p:cNvSpPr>
            <a:spLocks noGrp="1"/>
          </p:cNvSpPr>
          <p:nvPr>
            <p:ph type="sldNum" idx="10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4" name="编号占位符"/>
          <p:cNvSpPr>
            <a:spLocks noGrp="1"/>
          </p:cNvSpPr>
          <p:nvPr>
            <p:ph type="sldNum" idx="10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5" name="编号占位符"/>
          <p:cNvSpPr>
            <a:spLocks noGrp="1"/>
          </p:cNvSpPr>
          <p:nvPr>
            <p:ph type="sldNum" idx="10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6" name="编号占位符"/>
          <p:cNvSpPr>
            <a:spLocks noGrp="1"/>
          </p:cNvSpPr>
          <p:nvPr>
            <p:ph type="sldNum" idx="10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7" name="编号占位符"/>
          <p:cNvSpPr>
            <a:spLocks noGrp="1"/>
          </p:cNvSpPr>
          <p:nvPr>
            <p:ph type="sldNum" idx="10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8" name="编号占位符"/>
          <p:cNvSpPr>
            <a:spLocks noGrp="1"/>
          </p:cNvSpPr>
          <p:nvPr>
            <p:ph type="sldNum" idx="10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9" name="编号占位符"/>
          <p:cNvSpPr>
            <a:spLocks noGrp="1"/>
          </p:cNvSpPr>
          <p:nvPr>
            <p:ph type="sldNum" idx="1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0" name="编号占位符"/>
          <p:cNvSpPr>
            <a:spLocks noGrp="1"/>
          </p:cNvSpPr>
          <p:nvPr>
            <p:ph type="sldNum" idx="10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1" name="编号占位符"/>
          <p:cNvSpPr>
            <a:spLocks noGrp="1"/>
          </p:cNvSpPr>
          <p:nvPr>
            <p:ph type="sldNum" idx="10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2" name="编号占位符"/>
          <p:cNvSpPr>
            <a:spLocks noGrp="1"/>
          </p:cNvSpPr>
          <p:nvPr>
            <p:ph type="sldNum" idx="10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3" name="编号占位符"/>
          <p:cNvSpPr>
            <a:spLocks noGrp="1"/>
          </p:cNvSpPr>
          <p:nvPr>
            <p:ph type="sldNum" idx="10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4" name="编号占位符"/>
          <p:cNvSpPr>
            <a:spLocks noGrp="1"/>
          </p:cNvSpPr>
          <p:nvPr>
            <p:ph type="sldNum" idx="10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5" name="编号占位符"/>
          <p:cNvSpPr>
            <a:spLocks noGrp="1"/>
          </p:cNvSpPr>
          <p:nvPr>
            <p:ph type="sldNum" idx="10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6" name="编号占位符"/>
          <p:cNvSpPr>
            <a:spLocks noGrp="1"/>
          </p:cNvSpPr>
          <p:nvPr>
            <p:ph type="sldNum" idx="10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7" name="编号占位符"/>
          <p:cNvSpPr>
            <a:spLocks noGrp="1"/>
          </p:cNvSpPr>
          <p:nvPr>
            <p:ph type="sldNum" idx="10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8" name="编号占位符"/>
          <p:cNvSpPr>
            <a:spLocks noGrp="1"/>
          </p:cNvSpPr>
          <p:nvPr>
            <p:ph type="sldNum" idx="10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9" name="编号占位符"/>
          <p:cNvSpPr>
            <a:spLocks noGrp="1"/>
          </p:cNvSpPr>
          <p:nvPr>
            <p:ph type="sldNum" idx="1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0" name="编号占位符"/>
          <p:cNvSpPr>
            <a:spLocks noGrp="1"/>
          </p:cNvSpPr>
          <p:nvPr>
            <p:ph type="sldNum" idx="10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1" name="编号占位符"/>
          <p:cNvSpPr>
            <a:spLocks noGrp="1"/>
          </p:cNvSpPr>
          <p:nvPr>
            <p:ph type="sldNum" idx="10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2" name="编号占位符"/>
          <p:cNvSpPr>
            <a:spLocks noGrp="1"/>
          </p:cNvSpPr>
          <p:nvPr>
            <p:ph type="sldNum" idx="10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3" name="编号占位符"/>
          <p:cNvSpPr>
            <a:spLocks noGrp="1"/>
          </p:cNvSpPr>
          <p:nvPr>
            <p:ph type="sldNum" idx="10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4" name="编号占位符"/>
          <p:cNvSpPr>
            <a:spLocks noGrp="1"/>
          </p:cNvSpPr>
          <p:nvPr>
            <p:ph type="sldNum" idx="10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5" name="编号占位符"/>
          <p:cNvSpPr>
            <a:spLocks noGrp="1"/>
          </p:cNvSpPr>
          <p:nvPr>
            <p:ph type="sldNum" idx="10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6" name="编号占位符"/>
          <p:cNvSpPr>
            <a:spLocks noGrp="1"/>
          </p:cNvSpPr>
          <p:nvPr>
            <p:ph type="sldNum" idx="10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7" name="编号占位符"/>
          <p:cNvSpPr>
            <a:spLocks noGrp="1"/>
          </p:cNvSpPr>
          <p:nvPr>
            <p:ph type="sldNum" idx="10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8" name="编号占位符"/>
          <p:cNvSpPr>
            <a:spLocks noGrp="1"/>
          </p:cNvSpPr>
          <p:nvPr>
            <p:ph type="sldNum" idx="10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9" name="编号占位符"/>
          <p:cNvSpPr>
            <a:spLocks noGrp="1"/>
          </p:cNvSpPr>
          <p:nvPr>
            <p:ph type="sldNum" idx="1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0" name="编号占位符"/>
          <p:cNvSpPr>
            <a:spLocks noGrp="1"/>
          </p:cNvSpPr>
          <p:nvPr>
            <p:ph type="sldNum" idx="10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1" name="编号占位符"/>
          <p:cNvSpPr>
            <a:spLocks noGrp="1"/>
          </p:cNvSpPr>
          <p:nvPr>
            <p:ph type="sldNum" idx="10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2" name="编号占位符"/>
          <p:cNvSpPr>
            <a:spLocks noGrp="1"/>
          </p:cNvSpPr>
          <p:nvPr>
            <p:ph type="sldNum" idx="10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3" name="编号占位符"/>
          <p:cNvSpPr>
            <a:spLocks noGrp="1"/>
          </p:cNvSpPr>
          <p:nvPr>
            <p:ph type="sldNum" idx="10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4" name="编号占位符"/>
          <p:cNvSpPr>
            <a:spLocks noGrp="1"/>
          </p:cNvSpPr>
          <p:nvPr>
            <p:ph type="sldNum" idx="11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5" name="编号占位符"/>
          <p:cNvSpPr>
            <a:spLocks noGrp="1"/>
          </p:cNvSpPr>
          <p:nvPr>
            <p:ph type="sldNum" idx="11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6" name="编号占位符"/>
          <p:cNvSpPr>
            <a:spLocks noGrp="1"/>
          </p:cNvSpPr>
          <p:nvPr>
            <p:ph type="sldNum" idx="11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7" name="编号占位符"/>
          <p:cNvSpPr>
            <a:spLocks noGrp="1"/>
          </p:cNvSpPr>
          <p:nvPr>
            <p:ph type="sldNum" idx="11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8" name="编号占位符"/>
          <p:cNvSpPr>
            <a:spLocks noGrp="1"/>
          </p:cNvSpPr>
          <p:nvPr>
            <p:ph type="sldNum" idx="11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9" name="编号占位符"/>
          <p:cNvSpPr>
            <a:spLocks noGrp="1"/>
          </p:cNvSpPr>
          <p:nvPr>
            <p:ph type="sldNum" idx="1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0" name="编号占位符"/>
          <p:cNvSpPr>
            <a:spLocks noGrp="1"/>
          </p:cNvSpPr>
          <p:nvPr>
            <p:ph type="sldNum" idx="11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1" name="编号占位符"/>
          <p:cNvSpPr>
            <a:spLocks noGrp="1"/>
          </p:cNvSpPr>
          <p:nvPr>
            <p:ph type="sldNum" idx="11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2" name="编号占位符"/>
          <p:cNvSpPr>
            <a:spLocks noGrp="1"/>
          </p:cNvSpPr>
          <p:nvPr>
            <p:ph type="sldNum" idx="11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3" name="编号占位符"/>
          <p:cNvSpPr>
            <a:spLocks noGrp="1"/>
          </p:cNvSpPr>
          <p:nvPr>
            <p:ph type="sldNum" idx="11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4" name="编号占位符"/>
          <p:cNvSpPr>
            <a:spLocks noGrp="1"/>
          </p:cNvSpPr>
          <p:nvPr>
            <p:ph type="sldNum" idx="11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5" name="编号占位符"/>
          <p:cNvSpPr>
            <a:spLocks noGrp="1"/>
          </p:cNvSpPr>
          <p:nvPr>
            <p:ph type="sldNum" idx="11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6" name="编号占位符"/>
          <p:cNvSpPr>
            <a:spLocks noGrp="1"/>
          </p:cNvSpPr>
          <p:nvPr>
            <p:ph type="sldNum" idx="11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7" name="编号占位符"/>
          <p:cNvSpPr>
            <a:spLocks noGrp="1"/>
          </p:cNvSpPr>
          <p:nvPr>
            <p:ph type="sldNum" idx="11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8" name="编号占位符"/>
          <p:cNvSpPr>
            <a:spLocks noGrp="1"/>
          </p:cNvSpPr>
          <p:nvPr>
            <p:ph type="sldNum" idx="11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9" name="编号占位符"/>
          <p:cNvSpPr>
            <a:spLocks noGrp="1"/>
          </p:cNvSpPr>
          <p:nvPr>
            <p:ph type="sldNum" idx="1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0" name="编号占位符"/>
          <p:cNvSpPr>
            <a:spLocks noGrp="1"/>
          </p:cNvSpPr>
          <p:nvPr>
            <p:ph type="sldNum" idx="11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1" name="编号占位符"/>
          <p:cNvSpPr>
            <a:spLocks noGrp="1"/>
          </p:cNvSpPr>
          <p:nvPr>
            <p:ph type="sldNum" idx="11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2" name="编号占位符"/>
          <p:cNvSpPr>
            <a:spLocks noGrp="1"/>
          </p:cNvSpPr>
          <p:nvPr>
            <p:ph type="sldNum" idx="11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3" name="编号占位符"/>
          <p:cNvSpPr>
            <a:spLocks noGrp="1"/>
          </p:cNvSpPr>
          <p:nvPr>
            <p:ph type="sldNum" idx="11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4" name="编号占位符"/>
          <p:cNvSpPr>
            <a:spLocks noGrp="1"/>
          </p:cNvSpPr>
          <p:nvPr>
            <p:ph type="sldNum" idx="11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5" name="编号占位符"/>
          <p:cNvSpPr>
            <a:spLocks noGrp="1"/>
          </p:cNvSpPr>
          <p:nvPr>
            <p:ph type="sldNum" idx="11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6" name="编号占位符"/>
          <p:cNvSpPr>
            <a:spLocks noGrp="1"/>
          </p:cNvSpPr>
          <p:nvPr>
            <p:ph type="sldNum" idx="11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7" name="编号占位符"/>
          <p:cNvSpPr>
            <a:spLocks noGrp="1"/>
          </p:cNvSpPr>
          <p:nvPr>
            <p:ph type="sldNum" idx="11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8" name="编号占位符"/>
          <p:cNvSpPr>
            <a:spLocks noGrp="1"/>
          </p:cNvSpPr>
          <p:nvPr>
            <p:ph type="sldNum" idx="11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9" name="编号占位符"/>
          <p:cNvSpPr>
            <a:spLocks noGrp="1"/>
          </p:cNvSpPr>
          <p:nvPr>
            <p:ph type="sldNum" idx="1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0" name="编号占位符"/>
          <p:cNvSpPr>
            <a:spLocks noGrp="1"/>
          </p:cNvSpPr>
          <p:nvPr>
            <p:ph type="sldNum" idx="11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1" name="编号占位符"/>
          <p:cNvSpPr>
            <a:spLocks noGrp="1"/>
          </p:cNvSpPr>
          <p:nvPr>
            <p:ph type="sldNum" idx="11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2" name="编号占位符"/>
          <p:cNvSpPr>
            <a:spLocks noGrp="1"/>
          </p:cNvSpPr>
          <p:nvPr>
            <p:ph type="sldNum" idx="11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3" name="编号占位符"/>
          <p:cNvSpPr>
            <a:spLocks noGrp="1"/>
          </p:cNvSpPr>
          <p:nvPr>
            <p:ph type="sldNum" idx="11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4" name="编号占位符"/>
          <p:cNvSpPr>
            <a:spLocks noGrp="1"/>
          </p:cNvSpPr>
          <p:nvPr>
            <p:ph type="sldNum" idx="11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5" name="编号占位符"/>
          <p:cNvSpPr>
            <a:spLocks noGrp="1"/>
          </p:cNvSpPr>
          <p:nvPr>
            <p:ph type="sldNum" idx="11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6" name="编号占位符"/>
          <p:cNvSpPr>
            <a:spLocks noGrp="1"/>
          </p:cNvSpPr>
          <p:nvPr>
            <p:ph type="sldNum" idx="11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7" name="编号占位符"/>
          <p:cNvSpPr>
            <a:spLocks noGrp="1"/>
          </p:cNvSpPr>
          <p:nvPr>
            <p:ph type="sldNum" idx="11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8" name="编号占位符"/>
          <p:cNvSpPr>
            <a:spLocks noGrp="1"/>
          </p:cNvSpPr>
          <p:nvPr>
            <p:ph type="sldNum" idx="11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9" name="编号占位符"/>
          <p:cNvSpPr>
            <a:spLocks noGrp="1"/>
          </p:cNvSpPr>
          <p:nvPr>
            <p:ph type="sldNum" idx="1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0" name="编号占位符"/>
          <p:cNvSpPr>
            <a:spLocks noGrp="1"/>
          </p:cNvSpPr>
          <p:nvPr>
            <p:ph type="sldNum" idx="11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1" name="编号占位符"/>
          <p:cNvSpPr>
            <a:spLocks noGrp="1"/>
          </p:cNvSpPr>
          <p:nvPr>
            <p:ph type="sldNum" idx="11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2" name="编号占位符"/>
          <p:cNvSpPr>
            <a:spLocks noGrp="1"/>
          </p:cNvSpPr>
          <p:nvPr>
            <p:ph type="sldNum" idx="11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3" name="编号占位符"/>
          <p:cNvSpPr>
            <a:spLocks noGrp="1"/>
          </p:cNvSpPr>
          <p:nvPr>
            <p:ph type="sldNum" idx="11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4" name="编号占位符"/>
          <p:cNvSpPr>
            <a:spLocks noGrp="1"/>
          </p:cNvSpPr>
          <p:nvPr>
            <p:ph type="sldNum" idx="11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5" name="编号占位符"/>
          <p:cNvSpPr>
            <a:spLocks noGrp="1"/>
          </p:cNvSpPr>
          <p:nvPr>
            <p:ph type="sldNum" idx="11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6" name="编号占位符"/>
          <p:cNvSpPr>
            <a:spLocks noGrp="1"/>
          </p:cNvSpPr>
          <p:nvPr>
            <p:ph type="sldNum" idx="11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7" name="编号占位符"/>
          <p:cNvSpPr>
            <a:spLocks noGrp="1"/>
          </p:cNvSpPr>
          <p:nvPr>
            <p:ph type="sldNum" idx="11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8" name="编号占位符"/>
          <p:cNvSpPr>
            <a:spLocks noGrp="1"/>
          </p:cNvSpPr>
          <p:nvPr>
            <p:ph type="sldNum" idx="11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9" name="编号占位符"/>
          <p:cNvSpPr>
            <a:spLocks noGrp="1"/>
          </p:cNvSpPr>
          <p:nvPr>
            <p:ph type="sldNum" idx="1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0" name="编号占位符"/>
          <p:cNvSpPr>
            <a:spLocks noGrp="1"/>
          </p:cNvSpPr>
          <p:nvPr>
            <p:ph type="sldNum" idx="11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1" name="编号占位符"/>
          <p:cNvSpPr>
            <a:spLocks noGrp="1"/>
          </p:cNvSpPr>
          <p:nvPr>
            <p:ph type="sldNum" idx="11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2" name="编号占位符"/>
          <p:cNvSpPr>
            <a:spLocks noGrp="1"/>
          </p:cNvSpPr>
          <p:nvPr>
            <p:ph type="sldNum" idx="11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3" name="编号占位符"/>
          <p:cNvSpPr>
            <a:spLocks noGrp="1"/>
          </p:cNvSpPr>
          <p:nvPr>
            <p:ph type="sldNum" idx="11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4" name="编号占位符"/>
          <p:cNvSpPr>
            <a:spLocks noGrp="1"/>
          </p:cNvSpPr>
          <p:nvPr>
            <p:ph type="sldNum" idx="11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5" name="编号占位符"/>
          <p:cNvSpPr>
            <a:spLocks noGrp="1"/>
          </p:cNvSpPr>
          <p:nvPr>
            <p:ph type="sldNum" idx="11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6" name="编号占位符"/>
          <p:cNvSpPr>
            <a:spLocks noGrp="1"/>
          </p:cNvSpPr>
          <p:nvPr>
            <p:ph type="sldNum" idx="11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7" name="编号占位符"/>
          <p:cNvSpPr>
            <a:spLocks noGrp="1"/>
          </p:cNvSpPr>
          <p:nvPr>
            <p:ph type="sldNum" idx="11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8" name="编号占位符"/>
          <p:cNvSpPr>
            <a:spLocks noGrp="1"/>
          </p:cNvSpPr>
          <p:nvPr>
            <p:ph type="sldNum" idx="11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9" name="编号占位符"/>
          <p:cNvSpPr>
            <a:spLocks noGrp="1"/>
          </p:cNvSpPr>
          <p:nvPr>
            <p:ph type="sldNum" idx="1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0" name="编号占位符"/>
          <p:cNvSpPr>
            <a:spLocks noGrp="1"/>
          </p:cNvSpPr>
          <p:nvPr>
            <p:ph type="sldNum" idx="11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1" name="编号占位符"/>
          <p:cNvSpPr>
            <a:spLocks noGrp="1"/>
          </p:cNvSpPr>
          <p:nvPr>
            <p:ph type="sldNum" idx="11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2" name="编号占位符"/>
          <p:cNvSpPr>
            <a:spLocks noGrp="1"/>
          </p:cNvSpPr>
          <p:nvPr>
            <p:ph type="sldNum" idx="11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3" name="编号占位符"/>
          <p:cNvSpPr>
            <a:spLocks noGrp="1"/>
          </p:cNvSpPr>
          <p:nvPr>
            <p:ph type="sldNum" idx="11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4" name="编号占位符"/>
          <p:cNvSpPr>
            <a:spLocks noGrp="1"/>
          </p:cNvSpPr>
          <p:nvPr>
            <p:ph type="sldNum" idx="11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5" name="编号占位符"/>
          <p:cNvSpPr>
            <a:spLocks noGrp="1"/>
          </p:cNvSpPr>
          <p:nvPr>
            <p:ph type="sldNum" idx="11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6" name="编号占位符"/>
          <p:cNvSpPr>
            <a:spLocks noGrp="1"/>
          </p:cNvSpPr>
          <p:nvPr>
            <p:ph type="sldNum" idx="11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7" name="编号占位符"/>
          <p:cNvSpPr>
            <a:spLocks noGrp="1"/>
          </p:cNvSpPr>
          <p:nvPr>
            <p:ph type="sldNum" idx="11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8" name="编号占位符"/>
          <p:cNvSpPr>
            <a:spLocks noGrp="1"/>
          </p:cNvSpPr>
          <p:nvPr>
            <p:ph type="sldNum" idx="11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9" name="编号占位符"/>
          <p:cNvSpPr>
            <a:spLocks noGrp="1"/>
          </p:cNvSpPr>
          <p:nvPr>
            <p:ph type="sldNum" idx="1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0" name="编号占位符"/>
          <p:cNvSpPr>
            <a:spLocks noGrp="1"/>
          </p:cNvSpPr>
          <p:nvPr>
            <p:ph type="sldNum" idx="11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1" name="编号占位符"/>
          <p:cNvSpPr>
            <a:spLocks noGrp="1"/>
          </p:cNvSpPr>
          <p:nvPr>
            <p:ph type="sldNum" idx="11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2" name="编号占位符"/>
          <p:cNvSpPr>
            <a:spLocks noGrp="1"/>
          </p:cNvSpPr>
          <p:nvPr>
            <p:ph type="sldNum" idx="11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3" name="编号占位符"/>
          <p:cNvSpPr>
            <a:spLocks noGrp="1"/>
          </p:cNvSpPr>
          <p:nvPr>
            <p:ph type="sldNum" idx="11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4" name="编号占位符"/>
          <p:cNvSpPr>
            <a:spLocks noGrp="1"/>
          </p:cNvSpPr>
          <p:nvPr>
            <p:ph type="sldNum" idx="11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5" name="编号占位符"/>
          <p:cNvSpPr>
            <a:spLocks noGrp="1"/>
          </p:cNvSpPr>
          <p:nvPr>
            <p:ph type="sldNum" idx="11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6" name="编号占位符"/>
          <p:cNvSpPr>
            <a:spLocks noGrp="1"/>
          </p:cNvSpPr>
          <p:nvPr>
            <p:ph type="sldNum" idx="11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7" name="编号占位符"/>
          <p:cNvSpPr>
            <a:spLocks noGrp="1"/>
          </p:cNvSpPr>
          <p:nvPr>
            <p:ph type="sldNum" idx="11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8" name="编号占位符"/>
          <p:cNvSpPr>
            <a:spLocks noGrp="1"/>
          </p:cNvSpPr>
          <p:nvPr>
            <p:ph type="sldNum" idx="11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9" name="编号占位符"/>
          <p:cNvSpPr>
            <a:spLocks noGrp="1"/>
          </p:cNvSpPr>
          <p:nvPr>
            <p:ph type="sldNum" idx="1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0" name="编号占位符"/>
          <p:cNvSpPr>
            <a:spLocks noGrp="1"/>
          </p:cNvSpPr>
          <p:nvPr>
            <p:ph type="sldNum" idx="11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1" name="编号占位符"/>
          <p:cNvSpPr>
            <a:spLocks noGrp="1"/>
          </p:cNvSpPr>
          <p:nvPr>
            <p:ph type="sldNum" idx="11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2" name="编号占位符"/>
          <p:cNvSpPr>
            <a:spLocks noGrp="1"/>
          </p:cNvSpPr>
          <p:nvPr>
            <p:ph type="sldNum" idx="11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3" name="编号占位符"/>
          <p:cNvSpPr>
            <a:spLocks noGrp="1"/>
          </p:cNvSpPr>
          <p:nvPr>
            <p:ph type="sldNum" idx="11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4" name="编号占位符"/>
          <p:cNvSpPr>
            <a:spLocks noGrp="1"/>
          </p:cNvSpPr>
          <p:nvPr>
            <p:ph type="sldNum" idx="11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5" name="编号占位符"/>
          <p:cNvSpPr>
            <a:spLocks noGrp="1"/>
          </p:cNvSpPr>
          <p:nvPr>
            <p:ph type="sldNum" idx="11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6" name="编号占位符"/>
          <p:cNvSpPr>
            <a:spLocks noGrp="1"/>
          </p:cNvSpPr>
          <p:nvPr>
            <p:ph type="sldNum" idx="11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7" name="编号占位符"/>
          <p:cNvSpPr>
            <a:spLocks noGrp="1"/>
          </p:cNvSpPr>
          <p:nvPr>
            <p:ph type="sldNum" idx="11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8" name="编号占位符"/>
          <p:cNvSpPr>
            <a:spLocks noGrp="1"/>
          </p:cNvSpPr>
          <p:nvPr>
            <p:ph type="sldNum" idx="11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9" name="编号占位符"/>
          <p:cNvSpPr>
            <a:spLocks noGrp="1"/>
          </p:cNvSpPr>
          <p:nvPr>
            <p:ph type="sldNum" idx="1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0" name="编号占位符"/>
          <p:cNvSpPr>
            <a:spLocks noGrp="1"/>
          </p:cNvSpPr>
          <p:nvPr>
            <p:ph type="sldNum" idx="11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1" name="编号占位符"/>
          <p:cNvSpPr>
            <a:spLocks noGrp="1"/>
          </p:cNvSpPr>
          <p:nvPr>
            <p:ph type="sldNum" idx="11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2" name="编号占位符"/>
          <p:cNvSpPr>
            <a:spLocks noGrp="1"/>
          </p:cNvSpPr>
          <p:nvPr>
            <p:ph type="sldNum" idx="11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3" name="编号占位符"/>
          <p:cNvSpPr>
            <a:spLocks noGrp="1"/>
          </p:cNvSpPr>
          <p:nvPr>
            <p:ph type="sldNum" idx="11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4" name="编号占位符"/>
          <p:cNvSpPr>
            <a:spLocks noGrp="1"/>
          </p:cNvSpPr>
          <p:nvPr>
            <p:ph type="sldNum" idx="11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5" name="编号占位符"/>
          <p:cNvSpPr>
            <a:spLocks noGrp="1"/>
          </p:cNvSpPr>
          <p:nvPr>
            <p:ph type="sldNum" idx="11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6" name="编号占位符"/>
          <p:cNvSpPr>
            <a:spLocks noGrp="1"/>
          </p:cNvSpPr>
          <p:nvPr>
            <p:ph type="sldNum" idx="11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7" name="编号占位符"/>
          <p:cNvSpPr>
            <a:spLocks noGrp="1"/>
          </p:cNvSpPr>
          <p:nvPr>
            <p:ph type="sldNum" idx="11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8" name="编号占位符"/>
          <p:cNvSpPr>
            <a:spLocks noGrp="1"/>
          </p:cNvSpPr>
          <p:nvPr>
            <p:ph type="sldNum" idx="11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9" name="编号占位符"/>
          <p:cNvSpPr>
            <a:spLocks noGrp="1"/>
          </p:cNvSpPr>
          <p:nvPr>
            <p:ph type="sldNum" idx="1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0" name="编号占位符"/>
          <p:cNvSpPr>
            <a:spLocks noGrp="1"/>
          </p:cNvSpPr>
          <p:nvPr>
            <p:ph type="sldNum" idx="11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1" name="编号占位符"/>
          <p:cNvSpPr>
            <a:spLocks noGrp="1"/>
          </p:cNvSpPr>
          <p:nvPr>
            <p:ph type="sldNum" idx="11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2" name="编号占位符"/>
          <p:cNvSpPr>
            <a:spLocks noGrp="1"/>
          </p:cNvSpPr>
          <p:nvPr>
            <p:ph type="sldNum" idx="11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3" name="编号占位符"/>
          <p:cNvSpPr>
            <a:spLocks noGrp="1"/>
          </p:cNvSpPr>
          <p:nvPr>
            <p:ph type="sldNum" idx="11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4" name="编号占位符"/>
          <p:cNvSpPr>
            <a:spLocks noGrp="1"/>
          </p:cNvSpPr>
          <p:nvPr>
            <p:ph type="sldNum" idx="12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5" name="编号占位符"/>
          <p:cNvSpPr>
            <a:spLocks noGrp="1"/>
          </p:cNvSpPr>
          <p:nvPr>
            <p:ph type="sldNum" idx="12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6" name="编号占位符"/>
          <p:cNvSpPr>
            <a:spLocks noGrp="1"/>
          </p:cNvSpPr>
          <p:nvPr>
            <p:ph type="sldNum" idx="12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7" name="编号占位符"/>
          <p:cNvSpPr>
            <a:spLocks noGrp="1"/>
          </p:cNvSpPr>
          <p:nvPr>
            <p:ph type="sldNum" idx="12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8" name="编号占位符"/>
          <p:cNvSpPr>
            <a:spLocks noGrp="1"/>
          </p:cNvSpPr>
          <p:nvPr>
            <p:ph type="sldNum" idx="12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9" name="编号占位符"/>
          <p:cNvSpPr>
            <a:spLocks noGrp="1"/>
          </p:cNvSpPr>
          <p:nvPr>
            <p:ph type="sldNum" idx="1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0" name="编号占位符"/>
          <p:cNvSpPr>
            <a:spLocks noGrp="1"/>
          </p:cNvSpPr>
          <p:nvPr>
            <p:ph type="sldNum" idx="12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1" name="编号占位符"/>
          <p:cNvSpPr>
            <a:spLocks noGrp="1"/>
          </p:cNvSpPr>
          <p:nvPr>
            <p:ph type="sldNum" idx="12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2" name="编号占位符"/>
          <p:cNvSpPr>
            <a:spLocks noGrp="1"/>
          </p:cNvSpPr>
          <p:nvPr>
            <p:ph type="sldNum" idx="12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3" name="编号占位符"/>
          <p:cNvSpPr>
            <a:spLocks noGrp="1"/>
          </p:cNvSpPr>
          <p:nvPr>
            <p:ph type="sldNum" idx="12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4" name="编号占位符"/>
          <p:cNvSpPr>
            <a:spLocks noGrp="1"/>
          </p:cNvSpPr>
          <p:nvPr>
            <p:ph type="sldNum" idx="12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5" name="编号占位符"/>
          <p:cNvSpPr>
            <a:spLocks noGrp="1"/>
          </p:cNvSpPr>
          <p:nvPr>
            <p:ph type="sldNum" idx="12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6" name="编号占位符"/>
          <p:cNvSpPr>
            <a:spLocks noGrp="1"/>
          </p:cNvSpPr>
          <p:nvPr>
            <p:ph type="sldNum" idx="12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7" name="编号占位符"/>
          <p:cNvSpPr>
            <a:spLocks noGrp="1"/>
          </p:cNvSpPr>
          <p:nvPr>
            <p:ph type="sldNum" idx="12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8" name="编号占位符"/>
          <p:cNvSpPr>
            <a:spLocks noGrp="1"/>
          </p:cNvSpPr>
          <p:nvPr>
            <p:ph type="sldNum" idx="12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9" name="编号占位符"/>
          <p:cNvSpPr>
            <a:spLocks noGrp="1"/>
          </p:cNvSpPr>
          <p:nvPr>
            <p:ph type="sldNum" idx="1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0" name="编号占位符"/>
          <p:cNvSpPr>
            <a:spLocks noGrp="1"/>
          </p:cNvSpPr>
          <p:nvPr>
            <p:ph type="sldNum" idx="12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1" name="编号占位符"/>
          <p:cNvSpPr>
            <a:spLocks noGrp="1"/>
          </p:cNvSpPr>
          <p:nvPr>
            <p:ph type="sldNum" idx="12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2" name="编号占位符"/>
          <p:cNvSpPr>
            <a:spLocks noGrp="1"/>
          </p:cNvSpPr>
          <p:nvPr>
            <p:ph type="sldNum" idx="12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3" name="编号占位符"/>
          <p:cNvSpPr>
            <a:spLocks noGrp="1"/>
          </p:cNvSpPr>
          <p:nvPr>
            <p:ph type="sldNum" idx="12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4" name="编号占位符"/>
          <p:cNvSpPr>
            <a:spLocks noGrp="1"/>
          </p:cNvSpPr>
          <p:nvPr>
            <p:ph type="sldNum" idx="12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5" name="编号占位符"/>
          <p:cNvSpPr>
            <a:spLocks noGrp="1"/>
          </p:cNvSpPr>
          <p:nvPr>
            <p:ph type="sldNum" idx="12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6" name="编号占位符"/>
          <p:cNvSpPr>
            <a:spLocks noGrp="1"/>
          </p:cNvSpPr>
          <p:nvPr>
            <p:ph type="sldNum" idx="12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7" name="编号占位符"/>
          <p:cNvSpPr>
            <a:spLocks noGrp="1"/>
          </p:cNvSpPr>
          <p:nvPr>
            <p:ph type="sldNum" idx="12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8" name="编号占位符"/>
          <p:cNvSpPr>
            <a:spLocks noGrp="1"/>
          </p:cNvSpPr>
          <p:nvPr>
            <p:ph type="sldNum" idx="12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9" name="编号占位符"/>
          <p:cNvSpPr>
            <a:spLocks noGrp="1"/>
          </p:cNvSpPr>
          <p:nvPr>
            <p:ph type="sldNum" idx="1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0" name="编号占位符"/>
          <p:cNvSpPr>
            <a:spLocks noGrp="1"/>
          </p:cNvSpPr>
          <p:nvPr>
            <p:ph type="sldNum" idx="12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1" name="编号占位符"/>
          <p:cNvSpPr>
            <a:spLocks noGrp="1"/>
          </p:cNvSpPr>
          <p:nvPr>
            <p:ph type="sldNum" idx="12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2" name="编号占位符"/>
          <p:cNvSpPr>
            <a:spLocks noGrp="1"/>
          </p:cNvSpPr>
          <p:nvPr>
            <p:ph type="sldNum" idx="12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3" name="编号占位符"/>
          <p:cNvSpPr>
            <a:spLocks noGrp="1"/>
          </p:cNvSpPr>
          <p:nvPr>
            <p:ph type="sldNum" idx="12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4" name="编号占位符"/>
          <p:cNvSpPr>
            <a:spLocks noGrp="1"/>
          </p:cNvSpPr>
          <p:nvPr>
            <p:ph type="sldNum" idx="12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5" name="编号占位符"/>
          <p:cNvSpPr>
            <a:spLocks noGrp="1"/>
          </p:cNvSpPr>
          <p:nvPr>
            <p:ph type="sldNum" idx="12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6" name="编号占位符"/>
          <p:cNvSpPr>
            <a:spLocks noGrp="1"/>
          </p:cNvSpPr>
          <p:nvPr>
            <p:ph type="sldNum" idx="12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7" name="编号占位符"/>
          <p:cNvSpPr>
            <a:spLocks noGrp="1"/>
          </p:cNvSpPr>
          <p:nvPr>
            <p:ph type="sldNum" idx="12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8" name="编号占位符"/>
          <p:cNvSpPr>
            <a:spLocks noGrp="1"/>
          </p:cNvSpPr>
          <p:nvPr>
            <p:ph type="sldNum" idx="12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9" name="编号占位符"/>
          <p:cNvSpPr>
            <a:spLocks noGrp="1"/>
          </p:cNvSpPr>
          <p:nvPr>
            <p:ph type="sldNum" idx="1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0" name="编号占位符"/>
          <p:cNvSpPr>
            <a:spLocks noGrp="1"/>
          </p:cNvSpPr>
          <p:nvPr>
            <p:ph type="sldNum" idx="12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1" name="编号占位符"/>
          <p:cNvSpPr>
            <a:spLocks noGrp="1"/>
          </p:cNvSpPr>
          <p:nvPr>
            <p:ph type="sldNum" idx="12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2" name="编号占位符"/>
          <p:cNvSpPr>
            <a:spLocks noGrp="1"/>
          </p:cNvSpPr>
          <p:nvPr>
            <p:ph type="sldNum" idx="12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3" name="编号占位符"/>
          <p:cNvSpPr>
            <a:spLocks noGrp="1"/>
          </p:cNvSpPr>
          <p:nvPr>
            <p:ph type="sldNum" idx="12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4" name="编号占位符"/>
          <p:cNvSpPr>
            <a:spLocks noGrp="1"/>
          </p:cNvSpPr>
          <p:nvPr>
            <p:ph type="sldNum" idx="12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5" name="编号占位符"/>
          <p:cNvSpPr>
            <a:spLocks noGrp="1"/>
          </p:cNvSpPr>
          <p:nvPr>
            <p:ph type="sldNum" idx="12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6" name="编号占位符"/>
          <p:cNvSpPr>
            <a:spLocks noGrp="1"/>
          </p:cNvSpPr>
          <p:nvPr>
            <p:ph type="sldNum" idx="12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7" name="编号占位符"/>
          <p:cNvSpPr>
            <a:spLocks noGrp="1"/>
          </p:cNvSpPr>
          <p:nvPr>
            <p:ph type="sldNum" idx="12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8" name="编号占位符"/>
          <p:cNvSpPr>
            <a:spLocks noGrp="1"/>
          </p:cNvSpPr>
          <p:nvPr>
            <p:ph type="sldNum" idx="12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9" name="编号占位符"/>
          <p:cNvSpPr>
            <a:spLocks noGrp="1"/>
          </p:cNvSpPr>
          <p:nvPr>
            <p:ph type="sldNum" idx="1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0" name="编号占位符"/>
          <p:cNvSpPr>
            <a:spLocks noGrp="1"/>
          </p:cNvSpPr>
          <p:nvPr>
            <p:ph type="sldNum" idx="12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1" name="编号占位符"/>
          <p:cNvSpPr>
            <a:spLocks noGrp="1"/>
          </p:cNvSpPr>
          <p:nvPr>
            <p:ph type="sldNum" idx="12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2" name="编号占位符"/>
          <p:cNvSpPr>
            <a:spLocks noGrp="1"/>
          </p:cNvSpPr>
          <p:nvPr>
            <p:ph type="sldNum" idx="12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3" name="编号占位符"/>
          <p:cNvSpPr>
            <a:spLocks noGrp="1"/>
          </p:cNvSpPr>
          <p:nvPr>
            <p:ph type="sldNum" idx="12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4" name="编号占位符"/>
          <p:cNvSpPr>
            <a:spLocks noGrp="1"/>
          </p:cNvSpPr>
          <p:nvPr>
            <p:ph type="sldNum" idx="12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5" name="编号占位符"/>
          <p:cNvSpPr>
            <a:spLocks noGrp="1"/>
          </p:cNvSpPr>
          <p:nvPr>
            <p:ph type="sldNum" idx="12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6" name="编号占位符"/>
          <p:cNvSpPr>
            <a:spLocks noGrp="1"/>
          </p:cNvSpPr>
          <p:nvPr>
            <p:ph type="sldNum" idx="12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7" name="编号占位符"/>
          <p:cNvSpPr>
            <a:spLocks noGrp="1"/>
          </p:cNvSpPr>
          <p:nvPr>
            <p:ph type="sldNum" idx="12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8" name="编号占位符"/>
          <p:cNvSpPr>
            <a:spLocks noGrp="1"/>
          </p:cNvSpPr>
          <p:nvPr>
            <p:ph type="sldNum" idx="12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9" name="编号占位符"/>
          <p:cNvSpPr>
            <a:spLocks noGrp="1"/>
          </p:cNvSpPr>
          <p:nvPr>
            <p:ph type="sldNum" idx="1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0" name="编号占位符"/>
          <p:cNvSpPr>
            <a:spLocks noGrp="1"/>
          </p:cNvSpPr>
          <p:nvPr>
            <p:ph type="sldNum" idx="12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1" name="编号占位符"/>
          <p:cNvSpPr>
            <a:spLocks noGrp="1"/>
          </p:cNvSpPr>
          <p:nvPr>
            <p:ph type="sldNum" idx="12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2" name="编号占位符"/>
          <p:cNvSpPr>
            <a:spLocks noGrp="1"/>
          </p:cNvSpPr>
          <p:nvPr>
            <p:ph type="sldNum" idx="12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3" name="编号占位符"/>
          <p:cNvSpPr>
            <a:spLocks noGrp="1"/>
          </p:cNvSpPr>
          <p:nvPr>
            <p:ph type="sldNum" idx="12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4" name="编号占位符"/>
          <p:cNvSpPr>
            <a:spLocks noGrp="1"/>
          </p:cNvSpPr>
          <p:nvPr>
            <p:ph type="sldNum" idx="12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5" name="编号占位符"/>
          <p:cNvSpPr>
            <a:spLocks noGrp="1"/>
          </p:cNvSpPr>
          <p:nvPr>
            <p:ph type="sldNum" idx="12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6" name="编号占位符"/>
          <p:cNvSpPr>
            <a:spLocks noGrp="1"/>
          </p:cNvSpPr>
          <p:nvPr>
            <p:ph type="sldNum" idx="12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7" name="编号占位符"/>
          <p:cNvSpPr>
            <a:spLocks noGrp="1"/>
          </p:cNvSpPr>
          <p:nvPr>
            <p:ph type="sldNum" idx="12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8" name="编号占位符"/>
          <p:cNvSpPr>
            <a:spLocks noGrp="1"/>
          </p:cNvSpPr>
          <p:nvPr>
            <p:ph type="sldNum" idx="12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9" name="编号占位符"/>
          <p:cNvSpPr>
            <a:spLocks noGrp="1"/>
          </p:cNvSpPr>
          <p:nvPr>
            <p:ph type="sldNum" idx="1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0" name="编号占位符"/>
          <p:cNvSpPr>
            <a:spLocks noGrp="1"/>
          </p:cNvSpPr>
          <p:nvPr>
            <p:ph type="sldNum" idx="12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1" name="编号占位符"/>
          <p:cNvSpPr>
            <a:spLocks noGrp="1"/>
          </p:cNvSpPr>
          <p:nvPr>
            <p:ph type="sldNum" idx="12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2" name="编号占位符"/>
          <p:cNvSpPr>
            <a:spLocks noGrp="1"/>
          </p:cNvSpPr>
          <p:nvPr>
            <p:ph type="sldNum" idx="12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3" name="编号占位符"/>
          <p:cNvSpPr>
            <a:spLocks noGrp="1"/>
          </p:cNvSpPr>
          <p:nvPr>
            <p:ph type="sldNum" idx="12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4" name="编号占位符"/>
          <p:cNvSpPr>
            <a:spLocks noGrp="1"/>
          </p:cNvSpPr>
          <p:nvPr>
            <p:ph type="sldNum" idx="12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5" name="编号占位符"/>
          <p:cNvSpPr>
            <a:spLocks noGrp="1"/>
          </p:cNvSpPr>
          <p:nvPr>
            <p:ph type="sldNum" idx="12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6" name="编号占位符"/>
          <p:cNvSpPr>
            <a:spLocks noGrp="1"/>
          </p:cNvSpPr>
          <p:nvPr>
            <p:ph type="sldNum" idx="12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7" name="编号占位符"/>
          <p:cNvSpPr>
            <a:spLocks noGrp="1"/>
          </p:cNvSpPr>
          <p:nvPr>
            <p:ph type="sldNum" idx="12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8" name="编号占位符"/>
          <p:cNvSpPr>
            <a:spLocks noGrp="1"/>
          </p:cNvSpPr>
          <p:nvPr>
            <p:ph type="sldNum" idx="12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9" name="编号占位符"/>
          <p:cNvSpPr>
            <a:spLocks noGrp="1"/>
          </p:cNvSpPr>
          <p:nvPr>
            <p:ph type="sldNum" idx="1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0" name="编号占位符"/>
          <p:cNvSpPr>
            <a:spLocks noGrp="1"/>
          </p:cNvSpPr>
          <p:nvPr>
            <p:ph type="sldNum" idx="12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1" name="编号占位符"/>
          <p:cNvSpPr>
            <a:spLocks noGrp="1"/>
          </p:cNvSpPr>
          <p:nvPr>
            <p:ph type="sldNum" idx="12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2" name="编号占位符"/>
          <p:cNvSpPr>
            <a:spLocks noGrp="1"/>
          </p:cNvSpPr>
          <p:nvPr>
            <p:ph type="sldNum" idx="12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3" name="编号占位符"/>
          <p:cNvSpPr>
            <a:spLocks noGrp="1"/>
          </p:cNvSpPr>
          <p:nvPr>
            <p:ph type="sldNum" idx="12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4" name="编号占位符"/>
          <p:cNvSpPr>
            <a:spLocks noGrp="1"/>
          </p:cNvSpPr>
          <p:nvPr>
            <p:ph type="sldNum" idx="12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5" name="编号占位符"/>
          <p:cNvSpPr>
            <a:spLocks noGrp="1"/>
          </p:cNvSpPr>
          <p:nvPr>
            <p:ph type="sldNum" idx="12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6" name="编号占位符"/>
          <p:cNvSpPr>
            <a:spLocks noGrp="1"/>
          </p:cNvSpPr>
          <p:nvPr>
            <p:ph type="sldNum" idx="12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7" name="编号占位符"/>
          <p:cNvSpPr>
            <a:spLocks noGrp="1"/>
          </p:cNvSpPr>
          <p:nvPr>
            <p:ph type="sldNum" idx="12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8" name="编号占位符"/>
          <p:cNvSpPr>
            <a:spLocks noGrp="1"/>
          </p:cNvSpPr>
          <p:nvPr>
            <p:ph type="sldNum" idx="12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9" name="编号占位符"/>
          <p:cNvSpPr>
            <a:spLocks noGrp="1"/>
          </p:cNvSpPr>
          <p:nvPr>
            <p:ph type="sldNum" idx="1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0" name="编号占位符"/>
          <p:cNvSpPr>
            <a:spLocks noGrp="1"/>
          </p:cNvSpPr>
          <p:nvPr>
            <p:ph type="sldNum" idx="12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1" name="编号占位符"/>
          <p:cNvSpPr>
            <a:spLocks noGrp="1"/>
          </p:cNvSpPr>
          <p:nvPr>
            <p:ph type="sldNum" idx="12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2" name="编号占位符"/>
          <p:cNvSpPr>
            <a:spLocks noGrp="1"/>
          </p:cNvSpPr>
          <p:nvPr>
            <p:ph type="sldNum" idx="12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3" name="编号占位符"/>
          <p:cNvSpPr>
            <a:spLocks noGrp="1"/>
          </p:cNvSpPr>
          <p:nvPr>
            <p:ph type="sldNum" idx="12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4" name="编号占位符"/>
          <p:cNvSpPr>
            <a:spLocks noGrp="1"/>
          </p:cNvSpPr>
          <p:nvPr>
            <p:ph type="sldNum" idx="12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5" name="编号占位符"/>
          <p:cNvSpPr>
            <a:spLocks noGrp="1"/>
          </p:cNvSpPr>
          <p:nvPr>
            <p:ph type="sldNum" idx="12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6" name="编号占位符"/>
          <p:cNvSpPr>
            <a:spLocks noGrp="1"/>
          </p:cNvSpPr>
          <p:nvPr>
            <p:ph type="sldNum" idx="12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7" name="编号占位符"/>
          <p:cNvSpPr>
            <a:spLocks noGrp="1"/>
          </p:cNvSpPr>
          <p:nvPr>
            <p:ph type="sldNum" idx="12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8" name="编号占位符"/>
          <p:cNvSpPr>
            <a:spLocks noGrp="1"/>
          </p:cNvSpPr>
          <p:nvPr>
            <p:ph type="sldNum" idx="12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9" name="编号占位符"/>
          <p:cNvSpPr>
            <a:spLocks noGrp="1"/>
          </p:cNvSpPr>
          <p:nvPr>
            <p:ph type="sldNum" idx="1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0" name="编号占位符"/>
          <p:cNvSpPr>
            <a:spLocks noGrp="1"/>
          </p:cNvSpPr>
          <p:nvPr>
            <p:ph type="sldNum" idx="12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1" name="编号占位符"/>
          <p:cNvSpPr>
            <a:spLocks noGrp="1"/>
          </p:cNvSpPr>
          <p:nvPr>
            <p:ph type="sldNum" idx="12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2" name="编号占位符"/>
          <p:cNvSpPr>
            <a:spLocks noGrp="1"/>
          </p:cNvSpPr>
          <p:nvPr>
            <p:ph type="sldNum" idx="12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3" name="编号占位符"/>
          <p:cNvSpPr>
            <a:spLocks noGrp="1"/>
          </p:cNvSpPr>
          <p:nvPr>
            <p:ph type="sldNum" idx="12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4" name="编号占位符"/>
          <p:cNvSpPr>
            <a:spLocks noGrp="1"/>
          </p:cNvSpPr>
          <p:nvPr>
            <p:ph type="sldNum" idx="13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5" name="编号占位符"/>
          <p:cNvSpPr>
            <a:spLocks noGrp="1"/>
          </p:cNvSpPr>
          <p:nvPr>
            <p:ph type="sldNum" idx="13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6" name="编号占位符"/>
          <p:cNvSpPr>
            <a:spLocks noGrp="1"/>
          </p:cNvSpPr>
          <p:nvPr>
            <p:ph type="sldNum" idx="13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7" name="编号占位符"/>
          <p:cNvSpPr>
            <a:spLocks noGrp="1"/>
          </p:cNvSpPr>
          <p:nvPr>
            <p:ph type="sldNum" idx="13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8" name="编号占位符"/>
          <p:cNvSpPr>
            <a:spLocks noGrp="1"/>
          </p:cNvSpPr>
          <p:nvPr>
            <p:ph type="sldNum" idx="13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9" name="编号占位符"/>
          <p:cNvSpPr>
            <a:spLocks noGrp="1"/>
          </p:cNvSpPr>
          <p:nvPr>
            <p:ph type="sldNum" idx="1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0" name="编号占位符"/>
          <p:cNvSpPr>
            <a:spLocks noGrp="1"/>
          </p:cNvSpPr>
          <p:nvPr>
            <p:ph type="sldNum" idx="13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1" name="编号占位符"/>
          <p:cNvSpPr>
            <a:spLocks noGrp="1"/>
          </p:cNvSpPr>
          <p:nvPr>
            <p:ph type="sldNum" idx="13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2" name="编号占位符"/>
          <p:cNvSpPr>
            <a:spLocks noGrp="1"/>
          </p:cNvSpPr>
          <p:nvPr>
            <p:ph type="sldNum" idx="13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3" name="编号占位符"/>
          <p:cNvSpPr>
            <a:spLocks noGrp="1"/>
          </p:cNvSpPr>
          <p:nvPr>
            <p:ph type="sldNum" idx="13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4" name="编号占位符"/>
          <p:cNvSpPr>
            <a:spLocks noGrp="1"/>
          </p:cNvSpPr>
          <p:nvPr>
            <p:ph type="sldNum" idx="13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5" name="编号占位符"/>
          <p:cNvSpPr>
            <a:spLocks noGrp="1"/>
          </p:cNvSpPr>
          <p:nvPr>
            <p:ph type="sldNum" idx="13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6" name="编号占位符"/>
          <p:cNvSpPr>
            <a:spLocks noGrp="1"/>
          </p:cNvSpPr>
          <p:nvPr>
            <p:ph type="sldNum" idx="13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7" name="编号占位符"/>
          <p:cNvSpPr>
            <a:spLocks noGrp="1"/>
          </p:cNvSpPr>
          <p:nvPr>
            <p:ph type="sldNum" idx="13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8" name="编号占位符"/>
          <p:cNvSpPr>
            <a:spLocks noGrp="1"/>
          </p:cNvSpPr>
          <p:nvPr>
            <p:ph type="sldNum" idx="13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9" name="编号占位符"/>
          <p:cNvSpPr>
            <a:spLocks noGrp="1"/>
          </p:cNvSpPr>
          <p:nvPr>
            <p:ph type="sldNum" idx="1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0" name="编号占位符"/>
          <p:cNvSpPr>
            <a:spLocks noGrp="1"/>
          </p:cNvSpPr>
          <p:nvPr>
            <p:ph type="sldNum" idx="13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1" name="编号占位符"/>
          <p:cNvSpPr>
            <a:spLocks noGrp="1"/>
          </p:cNvSpPr>
          <p:nvPr>
            <p:ph type="sldNum" idx="13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2" name="编号占位符"/>
          <p:cNvSpPr>
            <a:spLocks noGrp="1"/>
          </p:cNvSpPr>
          <p:nvPr>
            <p:ph type="sldNum" idx="13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3" name="编号占位符"/>
          <p:cNvSpPr>
            <a:spLocks noGrp="1"/>
          </p:cNvSpPr>
          <p:nvPr>
            <p:ph type="sldNum" idx="13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4" name="编号占位符"/>
          <p:cNvSpPr>
            <a:spLocks noGrp="1"/>
          </p:cNvSpPr>
          <p:nvPr>
            <p:ph type="sldNum" idx="13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5" name="编号占位符"/>
          <p:cNvSpPr>
            <a:spLocks noGrp="1"/>
          </p:cNvSpPr>
          <p:nvPr>
            <p:ph type="sldNum" idx="13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6" name="编号占位符"/>
          <p:cNvSpPr>
            <a:spLocks noGrp="1"/>
          </p:cNvSpPr>
          <p:nvPr>
            <p:ph type="sldNum" idx="13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7" name="编号占位符"/>
          <p:cNvSpPr>
            <a:spLocks noGrp="1"/>
          </p:cNvSpPr>
          <p:nvPr>
            <p:ph type="sldNum" idx="13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8" name="编号占位符"/>
          <p:cNvSpPr>
            <a:spLocks noGrp="1"/>
          </p:cNvSpPr>
          <p:nvPr>
            <p:ph type="sldNum" idx="13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9" name="编号占位符"/>
          <p:cNvSpPr>
            <a:spLocks noGrp="1"/>
          </p:cNvSpPr>
          <p:nvPr>
            <p:ph type="sldNum" idx="1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0" name="编号占位符"/>
          <p:cNvSpPr>
            <a:spLocks noGrp="1"/>
          </p:cNvSpPr>
          <p:nvPr>
            <p:ph type="sldNum" idx="13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1" name="编号占位符"/>
          <p:cNvSpPr>
            <a:spLocks noGrp="1"/>
          </p:cNvSpPr>
          <p:nvPr>
            <p:ph type="sldNum" idx="13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2" name="编号占位符"/>
          <p:cNvSpPr>
            <a:spLocks noGrp="1"/>
          </p:cNvSpPr>
          <p:nvPr>
            <p:ph type="sldNum" idx="13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3" name="编号占位符"/>
          <p:cNvSpPr>
            <a:spLocks noGrp="1"/>
          </p:cNvSpPr>
          <p:nvPr>
            <p:ph type="sldNum" idx="13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4" name="编号占位符"/>
          <p:cNvSpPr>
            <a:spLocks noGrp="1"/>
          </p:cNvSpPr>
          <p:nvPr>
            <p:ph type="sldNum" idx="13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5" name="编号占位符"/>
          <p:cNvSpPr>
            <a:spLocks noGrp="1"/>
          </p:cNvSpPr>
          <p:nvPr>
            <p:ph type="sldNum" idx="13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6" name="编号占位符"/>
          <p:cNvSpPr>
            <a:spLocks noGrp="1"/>
          </p:cNvSpPr>
          <p:nvPr>
            <p:ph type="sldNum" idx="13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7" name="编号占位符"/>
          <p:cNvSpPr>
            <a:spLocks noGrp="1"/>
          </p:cNvSpPr>
          <p:nvPr>
            <p:ph type="sldNum" idx="13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8" name="编号占位符"/>
          <p:cNvSpPr>
            <a:spLocks noGrp="1"/>
          </p:cNvSpPr>
          <p:nvPr>
            <p:ph type="sldNum" idx="13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9" name="编号占位符"/>
          <p:cNvSpPr>
            <a:spLocks noGrp="1"/>
          </p:cNvSpPr>
          <p:nvPr>
            <p:ph type="sldNum" idx="1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0" name="编号占位符"/>
          <p:cNvSpPr>
            <a:spLocks noGrp="1"/>
          </p:cNvSpPr>
          <p:nvPr>
            <p:ph type="sldNum" idx="13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1" name="编号占位符"/>
          <p:cNvSpPr>
            <a:spLocks noGrp="1"/>
          </p:cNvSpPr>
          <p:nvPr>
            <p:ph type="sldNum" idx="13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2" name="编号占位符"/>
          <p:cNvSpPr>
            <a:spLocks noGrp="1"/>
          </p:cNvSpPr>
          <p:nvPr>
            <p:ph type="sldNum" idx="13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3" name="编号占位符"/>
          <p:cNvSpPr>
            <a:spLocks noGrp="1"/>
          </p:cNvSpPr>
          <p:nvPr>
            <p:ph type="sldNum" idx="13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4" name="编号占位符"/>
          <p:cNvSpPr>
            <a:spLocks noGrp="1"/>
          </p:cNvSpPr>
          <p:nvPr>
            <p:ph type="sldNum" idx="13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5" name="编号占位符"/>
          <p:cNvSpPr>
            <a:spLocks noGrp="1"/>
          </p:cNvSpPr>
          <p:nvPr>
            <p:ph type="sldNum" idx="13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6" name="编号占位符"/>
          <p:cNvSpPr>
            <a:spLocks noGrp="1"/>
          </p:cNvSpPr>
          <p:nvPr>
            <p:ph type="sldNum" idx="13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7" name="编号占位符"/>
          <p:cNvSpPr>
            <a:spLocks noGrp="1"/>
          </p:cNvSpPr>
          <p:nvPr>
            <p:ph type="sldNum" idx="13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8" name="编号占位符"/>
          <p:cNvSpPr>
            <a:spLocks noGrp="1"/>
          </p:cNvSpPr>
          <p:nvPr>
            <p:ph type="sldNum" idx="13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9" name="编号占位符"/>
          <p:cNvSpPr>
            <a:spLocks noGrp="1"/>
          </p:cNvSpPr>
          <p:nvPr>
            <p:ph type="sldNum" idx="1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0" name="编号占位符"/>
          <p:cNvSpPr>
            <a:spLocks noGrp="1"/>
          </p:cNvSpPr>
          <p:nvPr>
            <p:ph type="sldNum" idx="13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1" name="编号占位符"/>
          <p:cNvSpPr>
            <a:spLocks noGrp="1"/>
          </p:cNvSpPr>
          <p:nvPr>
            <p:ph type="sldNum" idx="13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2" name="编号占位符"/>
          <p:cNvSpPr>
            <a:spLocks noGrp="1"/>
          </p:cNvSpPr>
          <p:nvPr>
            <p:ph type="sldNum" idx="13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3" name="编号占位符"/>
          <p:cNvSpPr>
            <a:spLocks noGrp="1"/>
          </p:cNvSpPr>
          <p:nvPr>
            <p:ph type="sldNum" idx="13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4" name="编号占位符"/>
          <p:cNvSpPr>
            <a:spLocks noGrp="1"/>
          </p:cNvSpPr>
          <p:nvPr>
            <p:ph type="sldNum" idx="13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5" name="编号占位符"/>
          <p:cNvSpPr>
            <a:spLocks noGrp="1"/>
          </p:cNvSpPr>
          <p:nvPr>
            <p:ph type="sldNum" idx="13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6" name="编号占位符"/>
          <p:cNvSpPr>
            <a:spLocks noGrp="1"/>
          </p:cNvSpPr>
          <p:nvPr>
            <p:ph type="sldNum" idx="13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7" name="编号占位符"/>
          <p:cNvSpPr>
            <a:spLocks noGrp="1"/>
          </p:cNvSpPr>
          <p:nvPr>
            <p:ph type="sldNum" idx="13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8" name="编号占位符"/>
          <p:cNvSpPr>
            <a:spLocks noGrp="1"/>
          </p:cNvSpPr>
          <p:nvPr>
            <p:ph type="sldNum" idx="13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9" name="编号占位符"/>
          <p:cNvSpPr>
            <a:spLocks noGrp="1"/>
          </p:cNvSpPr>
          <p:nvPr>
            <p:ph type="sldNum" idx="1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0" name="编号占位符"/>
          <p:cNvSpPr>
            <a:spLocks noGrp="1"/>
          </p:cNvSpPr>
          <p:nvPr>
            <p:ph type="sldNum" idx="13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1" name="编号占位符"/>
          <p:cNvSpPr>
            <a:spLocks noGrp="1"/>
          </p:cNvSpPr>
          <p:nvPr>
            <p:ph type="sldNum" idx="13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2" name="编号占位符"/>
          <p:cNvSpPr>
            <a:spLocks noGrp="1"/>
          </p:cNvSpPr>
          <p:nvPr>
            <p:ph type="sldNum" idx="13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3" name="编号占位符"/>
          <p:cNvSpPr>
            <a:spLocks noGrp="1"/>
          </p:cNvSpPr>
          <p:nvPr>
            <p:ph type="sldNum" idx="13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4" name="编号占位符"/>
          <p:cNvSpPr>
            <a:spLocks noGrp="1"/>
          </p:cNvSpPr>
          <p:nvPr>
            <p:ph type="sldNum" idx="13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5" name="编号占位符"/>
          <p:cNvSpPr>
            <a:spLocks noGrp="1"/>
          </p:cNvSpPr>
          <p:nvPr>
            <p:ph type="sldNum" idx="13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6" name="编号占位符"/>
          <p:cNvSpPr>
            <a:spLocks noGrp="1"/>
          </p:cNvSpPr>
          <p:nvPr>
            <p:ph type="sldNum" idx="13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7" name="编号占位符"/>
          <p:cNvSpPr>
            <a:spLocks noGrp="1"/>
          </p:cNvSpPr>
          <p:nvPr>
            <p:ph type="sldNum" idx="13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8" name="编号占位符"/>
          <p:cNvSpPr>
            <a:spLocks noGrp="1"/>
          </p:cNvSpPr>
          <p:nvPr>
            <p:ph type="sldNum" idx="13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9" name="编号占位符"/>
          <p:cNvSpPr>
            <a:spLocks noGrp="1"/>
          </p:cNvSpPr>
          <p:nvPr>
            <p:ph type="sldNum" idx="1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0" name="编号占位符"/>
          <p:cNvSpPr>
            <a:spLocks noGrp="1"/>
          </p:cNvSpPr>
          <p:nvPr>
            <p:ph type="sldNum" idx="13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1" name="编号占位符"/>
          <p:cNvSpPr>
            <a:spLocks noGrp="1"/>
          </p:cNvSpPr>
          <p:nvPr>
            <p:ph type="sldNum" idx="13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2" name="编号占位符"/>
          <p:cNvSpPr>
            <a:spLocks noGrp="1"/>
          </p:cNvSpPr>
          <p:nvPr>
            <p:ph type="sldNum" idx="13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3" name="编号占位符"/>
          <p:cNvSpPr>
            <a:spLocks noGrp="1"/>
          </p:cNvSpPr>
          <p:nvPr>
            <p:ph type="sldNum" idx="13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4" name="编号占位符"/>
          <p:cNvSpPr>
            <a:spLocks noGrp="1"/>
          </p:cNvSpPr>
          <p:nvPr>
            <p:ph type="sldNum" idx="13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5" name="编号占位符"/>
          <p:cNvSpPr>
            <a:spLocks noGrp="1"/>
          </p:cNvSpPr>
          <p:nvPr>
            <p:ph type="sldNum" idx="13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6" name="编号占位符"/>
          <p:cNvSpPr>
            <a:spLocks noGrp="1"/>
          </p:cNvSpPr>
          <p:nvPr>
            <p:ph type="sldNum" idx="13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7" name="编号占位符"/>
          <p:cNvSpPr>
            <a:spLocks noGrp="1"/>
          </p:cNvSpPr>
          <p:nvPr>
            <p:ph type="sldNum" idx="13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8" name="编号占位符"/>
          <p:cNvSpPr>
            <a:spLocks noGrp="1"/>
          </p:cNvSpPr>
          <p:nvPr>
            <p:ph type="sldNum" idx="13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9" name="编号占位符"/>
          <p:cNvSpPr>
            <a:spLocks noGrp="1"/>
          </p:cNvSpPr>
          <p:nvPr>
            <p:ph type="sldNum" idx="1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0" name="编号占位符"/>
          <p:cNvSpPr>
            <a:spLocks noGrp="1"/>
          </p:cNvSpPr>
          <p:nvPr>
            <p:ph type="sldNum" idx="13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1" name="编号占位符"/>
          <p:cNvSpPr>
            <a:spLocks noGrp="1"/>
          </p:cNvSpPr>
          <p:nvPr>
            <p:ph type="sldNum" idx="13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2" name="编号占位符"/>
          <p:cNvSpPr>
            <a:spLocks noGrp="1"/>
          </p:cNvSpPr>
          <p:nvPr>
            <p:ph type="sldNum" idx="13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3" name="编号占位符"/>
          <p:cNvSpPr>
            <a:spLocks noGrp="1"/>
          </p:cNvSpPr>
          <p:nvPr>
            <p:ph type="sldNum" idx="13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4" name="编号占位符"/>
          <p:cNvSpPr>
            <a:spLocks noGrp="1"/>
          </p:cNvSpPr>
          <p:nvPr>
            <p:ph type="sldNum" idx="13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5" name="编号占位符"/>
          <p:cNvSpPr>
            <a:spLocks noGrp="1"/>
          </p:cNvSpPr>
          <p:nvPr>
            <p:ph type="sldNum" idx="13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6" name="编号占位符"/>
          <p:cNvSpPr>
            <a:spLocks noGrp="1"/>
          </p:cNvSpPr>
          <p:nvPr>
            <p:ph type="sldNum" idx="13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7" name="编号占位符"/>
          <p:cNvSpPr>
            <a:spLocks noGrp="1"/>
          </p:cNvSpPr>
          <p:nvPr>
            <p:ph type="sldNum" idx="13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8" name="编号占位符"/>
          <p:cNvSpPr>
            <a:spLocks noGrp="1"/>
          </p:cNvSpPr>
          <p:nvPr>
            <p:ph type="sldNum" idx="13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9" name="编号占位符"/>
          <p:cNvSpPr>
            <a:spLocks noGrp="1"/>
          </p:cNvSpPr>
          <p:nvPr>
            <p:ph type="sldNum" idx="1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0" name="编号占位符"/>
          <p:cNvSpPr>
            <a:spLocks noGrp="1"/>
          </p:cNvSpPr>
          <p:nvPr>
            <p:ph type="sldNum" idx="13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1" name="编号占位符"/>
          <p:cNvSpPr>
            <a:spLocks noGrp="1"/>
          </p:cNvSpPr>
          <p:nvPr>
            <p:ph type="sldNum" idx="13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2" name="编号占位符"/>
          <p:cNvSpPr>
            <a:spLocks noGrp="1"/>
          </p:cNvSpPr>
          <p:nvPr>
            <p:ph type="sldNum" idx="13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3" name="编号占位符"/>
          <p:cNvSpPr>
            <a:spLocks noGrp="1"/>
          </p:cNvSpPr>
          <p:nvPr>
            <p:ph type="sldNum" idx="13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4" name="编号占位符"/>
          <p:cNvSpPr>
            <a:spLocks noGrp="1"/>
          </p:cNvSpPr>
          <p:nvPr>
            <p:ph type="sldNum" idx="13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5" name="编号占位符"/>
          <p:cNvSpPr>
            <a:spLocks noGrp="1"/>
          </p:cNvSpPr>
          <p:nvPr>
            <p:ph type="sldNum" idx="13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6" name="编号占位符"/>
          <p:cNvSpPr>
            <a:spLocks noGrp="1"/>
          </p:cNvSpPr>
          <p:nvPr>
            <p:ph type="sldNum" idx="13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7" name="编号占位符"/>
          <p:cNvSpPr>
            <a:spLocks noGrp="1"/>
          </p:cNvSpPr>
          <p:nvPr>
            <p:ph type="sldNum" idx="13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8" name="编号占位符"/>
          <p:cNvSpPr>
            <a:spLocks noGrp="1"/>
          </p:cNvSpPr>
          <p:nvPr>
            <p:ph type="sldNum" idx="13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9" name="编号占位符"/>
          <p:cNvSpPr>
            <a:spLocks noGrp="1"/>
          </p:cNvSpPr>
          <p:nvPr>
            <p:ph type="sldNum" idx="1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0" name="编号占位符"/>
          <p:cNvSpPr>
            <a:spLocks noGrp="1"/>
          </p:cNvSpPr>
          <p:nvPr>
            <p:ph type="sldNum" idx="13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1" name="编号占位符"/>
          <p:cNvSpPr>
            <a:spLocks noGrp="1"/>
          </p:cNvSpPr>
          <p:nvPr>
            <p:ph type="sldNum" idx="13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2" name="编号占位符"/>
          <p:cNvSpPr>
            <a:spLocks noGrp="1"/>
          </p:cNvSpPr>
          <p:nvPr>
            <p:ph type="sldNum" idx="13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3" name="编号占位符"/>
          <p:cNvSpPr>
            <a:spLocks noGrp="1"/>
          </p:cNvSpPr>
          <p:nvPr>
            <p:ph type="sldNum" idx="13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4" name="编号占位符"/>
          <p:cNvSpPr>
            <a:spLocks noGrp="1"/>
          </p:cNvSpPr>
          <p:nvPr>
            <p:ph type="sldNum" idx="14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5" name="编号占位符"/>
          <p:cNvSpPr>
            <a:spLocks noGrp="1"/>
          </p:cNvSpPr>
          <p:nvPr>
            <p:ph type="sldNum" idx="14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6" name="编号占位符"/>
          <p:cNvSpPr>
            <a:spLocks noGrp="1"/>
          </p:cNvSpPr>
          <p:nvPr>
            <p:ph type="sldNum" idx="14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7" name="编号占位符"/>
          <p:cNvSpPr>
            <a:spLocks noGrp="1"/>
          </p:cNvSpPr>
          <p:nvPr>
            <p:ph type="sldNum" idx="14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8" name="编号占位符"/>
          <p:cNvSpPr>
            <a:spLocks noGrp="1"/>
          </p:cNvSpPr>
          <p:nvPr>
            <p:ph type="sldNum" idx="14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9" name="编号占位符"/>
          <p:cNvSpPr>
            <a:spLocks noGrp="1"/>
          </p:cNvSpPr>
          <p:nvPr>
            <p:ph type="sldNum" idx="1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0" name="编号占位符"/>
          <p:cNvSpPr>
            <a:spLocks noGrp="1"/>
          </p:cNvSpPr>
          <p:nvPr>
            <p:ph type="sldNum" idx="14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1" name="编号占位符"/>
          <p:cNvSpPr>
            <a:spLocks noGrp="1"/>
          </p:cNvSpPr>
          <p:nvPr>
            <p:ph type="sldNum" idx="14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2" name="编号占位符"/>
          <p:cNvSpPr>
            <a:spLocks noGrp="1"/>
          </p:cNvSpPr>
          <p:nvPr>
            <p:ph type="sldNum" idx="14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3" name="编号占位符"/>
          <p:cNvSpPr>
            <a:spLocks noGrp="1"/>
          </p:cNvSpPr>
          <p:nvPr>
            <p:ph type="sldNum" idx="14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4" name="编号占位符"/>
          <p:cNvSpPr>
            <a:spLocks noGrp="1"/>
          </p:cNvSpPr>
          <p:nvPr>
            <p:ph type="sldNum" idx="14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5" name="编号占位符"/>
          <p:cNvSpPr>
            <a:spLocks noGrp="1"/>
          </p:cNvSpPr>
          <p:nvPr>
            <p:ph type="sldNum" idx="14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6" name="编号占位符"/>
          <p:cNvSpPr>
            <a:spLocks noGrp="1"/>
          </p:cNvSpPr>
          <p:nvPr>
            <p:ph type="sldNum" idx="14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7" name="编号占位符"/>
          <p:cNvSpPr>
            <a:spLocks noGrp="1"/>
          </p:cNvSpPr>
          <p:nvPr>
            <p:ph type="sldNum" idx="14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8" name="编号占位符"/>
          <p:cNvSpPr>
            <a:spLocks noGrp="1"/>
          </p:cNvSpPr>
          <p:nvPr>
            <p:ph type="sldNum" idx="14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9" name="编号占位符"/>
          <p:cNvSpPr>
            <a:spLocks noGrp="1"/>
          </p:cNvSpPr>
          <p:nvPr>
            <p:ph type="sldNum" idx="1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0" name="编号占位符"/>
          <p:cNvSpPr>
            <a:spLocks noGrp="1"/>
          </p:cNvSpPr>
          <p:nvPr>
            <p:ph type="sldNum" idx="14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1" name="编号占位符"/>
          <p:cNvSpPr>
            <a:spLocks noGrp="1"/>
          </p:cNvSpPr>
          <p:nvPr>
            <p:ph type="sldNum" idx="14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2" name="编号占位符"/>
          <p:cNvSpPr>
            <a:spLocks noGrp="1"/>
          </p:cNvSpPr>
          <p:nvPr>
            <p:ph type="sldNum" idx="14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3" name="编号占位符"/>
          <p:cNvSpPr>
            <a:spLocks noGrp="1"/>
          </p:cNvSpPr>
          <p:nvPr>
            <p:ph type="sldNum" idx="14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4" name="编号占位符"/>
          <p:cNvSpPr>
            <a:spLocks noGrp="1"/>
          </p:cNvSpPr>
          <p:nvPr>
            <p:ph type="sldNum" idx="14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5" name="编号占位符"/>
          <p:cNvSpPr>
            <a:spLocks noGrp="1"/>
          </p:cNvSpPr>
          <p:nvPr>
            <p:ph type="sldNum" idx="14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6" name="编号占位符"/>
          <p:cNvSpPr>
            <a:spLocks noGrp="1"/>
          </p:cNvSpPr>
          <p:nvPr>
            <p:ph type="sldNum" idx="14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7" name="编号占位符"/>
          <p:cNvSpPr>
            <a:spLocks noGrp="1"/>
          </p:cNvSpPr>
          <p:nvPr>
            <p:ph type="sldNum" idx="14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8" name="编号占位符"/>
          <p:cNvSpPr>
            <a:spLocks noGrp="1"/>
          </p:cNvSpPr>
          <p:nvPr>
            <p:ph type="sldNum" idx="14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9" name="编号占位符"/>
          <p:cNvSpPr>
            <a:spLocks noGrp="1"/>
          </p:cNvSpPr>
          <p:nvPr>
            <p:ph type="sldNum" idx="1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0" name="编号占位符"/>
          <p:cNvSpPr>
            <a:spLocks noGrp="1"/>
          </p:cNvSpPr>
          <p:nvPr>
            <p:ph type="sldNum" idx="14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1" name="编号占位符"/>
          <p:cNvSpPr>
            <a:spLocks noGrp="1"/>
          </p:cNvSpPr>
          <p:nvPr>
            <p:ph type="sldNum" idx="14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2" name="编号占位符"/>
          <p:cNvSpPr>
            <a:spLocks noGrp="1"/>
          </p:cNvSpPr>
          <p:nvPr>
            <p:ph type="sldNum" idx="14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3" name="编号占位符"/>
          <p:cNvSpPr>
            <a:spLocks noGrp="1"/>
          </p:cNvSpPr>
          <p:nvPr>
            <p:ph type="sldNum" idx="14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4" name="编号占位符"/>
          <p:cNvSpPr>
            <a:spLocks noGrp="1"/>
          </p:cNvSpPr>
          <p:nvPr>
            <p:ph type="sldNum" idx="14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5" name="编号占位符"/>
          <p:cNvSpPr>
            <a:spLocks noGrp="1"/>
          </p:cNvSpPr>
          <p:nvPr>
            <p:ph type="sldNum" idx="14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6" name="编号占位符"/>
          <p:cNvSpPr>
            <a:spLocks noGrp="1"/>
          </p:cNvSpPr>
          <p:nvPr>
            <p:ph type="sldNum" idx="14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7" name="编号占位符"/>
          <p:cNvSpPr>
            <a:spLocks noGrp="1"/>
          </p:cNvSpPr>
          <p:nvPr>
            <p:ph type="sldNum" idx="14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8" name="编号占位符"/>
          <p:cNvSpPr>
            <a:spLocks noGrp="1"/>
          </p:cNvSpPr>
          <p:nvPr>
            <p:ph type="sldNum" idx="14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9" name="编号占位符"/>
          <p:cNvSpPr>
            <a:spLocks noGrp="1"/>
          </p:cNvSpPr>
          <p:nvPr>
            <p:ph type="sldNum" idx="1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0" name="编号占位符"/>
          <p:cNvSpPr>
            <a:spLocks noGrp="1"/>
          </p:cNvSpPr>
          <p:nvPr>
            <p:ph type="sldNum" idx="14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1" name="编号占位符"/>
          <p:cNvSpPr>
            <a:spLocks noGrp="1"/>
          </p:cNvSpPr>
          <p:nvPr>
            <p:ph type="sldNum" idx="14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2" name="编号占位符"/>
          <p:cNvSpPr>
            <a:spLocks noGrp="1"/>
          </p:cNvSpPr>
          <p:nvPr>
            <p:ph type="sldNum" idx="14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3" name="编号占位符"/>
          <p:cNvSpPr>
            <a:spLocks noGrp="1"/>
          </p:cNvSpPr>
          <p:nvPr>
            <p:ph type="sldNum" idx="14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4" name="编号占位符"/>
          <p:cNvSpPr>
            <a:spLocks noGrp="1"/>
          </p:cNvSpPr>
          <p:nvPr>
            <p:ph type="sldNum" idx="14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5" name="编号占位符"/>
          <p:cNvSpPr>
            <a:spLocks noGrp="1"/>
          </p:cNvSpPr>
          <p:nvPr>
            <p:ph type="sldNum" idx="14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6" name="编号占位符"/>
          <p:cNvSpPr>
            <a:spLocks noGrp="1"/>
          </p:cNvSpPr>
          <p:nvPr>
            <p:ph type="sldNum" idx="14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7" name="编号占位符"/>
          <p:cNvSpPr>
            <a:spLocks noGrp="1"/>
          </p:cNvSpPr>
          <p:nvPr>
            <p:ph type="sldNum" idx="14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8" name="编号占位符"/>
          <p:cNvSpPr>
            <a:spLocks noGrp="1"/>
          </p:cNvSpPr>
          <p:nvPr>
            <p:ph type="sldNum" idx="14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9" name="编号占位符"/>
          <p:cNvSpPr>
            <a:spLocks noGrp="1"/>
          </p:cNvSpPr>
          <p:nvPr>
            <p:ph type="sldNum" idx="1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0" name="编号占位符"/>
          <p:cNvSpPr>
            <a:spLocks noGrp="1"/>
          </p:cNvSpPr>
          <p:nvPr>
            <p:ph type="sldNum" idx="14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1" name="编号占位符"/>
          <p:cNvSpPr>
            <a:spLocks noGrp="1"/>
          </p:cNvSpPr>
          <p:nvPr>
            <p:ph type="sldNum" idx="14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2" name="编号占位符"/>
          <p:cNvSpPr>
            <a:spLocks noGrp="1"/>
          </p:cNvSpPr>
          <p:nvPr>
            <p:ph type="sldNum" idx="14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3" name="编号占位符"/>
          <p:cNvSpPr>
            <a:spLocks noGrp="1"/>
          </p:cNvSpPr>
          <p:nvPr>
            <p:ph type="sldNum" idx="14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4" name="编号占位符"/>
          <p:cNvSpPr>
            <a:spLocks noGrp="1"/>
          </p:cNvSpPr>
          <p:nvPr>
            <p:ph type="sldNum" idx="14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5" name="编号占位符"/>
          <p:cNvSpPr>
            <a:spLocks noGrp="1"/>
          </p:cNvSpPr>
          <p:nvPr>
            <p:ph type="sldNum" idx="14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6" name="编号占位符"/>
          <p:cNvSpPr>
            <a:spLocks noGrp="1"/>
          </p:cNvSpPr>
          <p:nvPr>
            <p:ph type="sldNum" idx="14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7" name="编号占位符"/>
          <p:cNvSpPr>
            <a:spLocks noGrp="1"/>
          </p:cNvSpPr>
          <p:nvPr>
            <p:ph type="sldNum" idx="14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8" name="编号占位符"/>
          <p:cNvSpPr>
            <a:spLocks noGrp="1"/>
          </p:cNvSpPr>
          <p:nvPr>
            <p:ph type="sldNum" idx="14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9" name="编号占位符"/>
          <p:cNvSpPr>
            <a:spLocks noGrp="1"/>
          </p:cNvSpPr>
          <p:nvPr>
            <p:ph type="sldNum" idx="1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0" name="编号占位符"/>
          <p:cNvSpPr>
            <a:spLocks noGrp="1"/>
          </p:cNvSpPr>
          <p:nvPr>
            <p:ph type="sldNum" idx="14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1" name="编号占位符"/>
          <p:cNvSpPr>
            <a:spLocks noGrp="1"/>
          </p:cNvSpPr>
          <p:nvPr>
            <p:ph type="sldNum" idx="14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2" name="编号占位符"/>
          <p:cNvSpPr>
            <a:spLocks noGrp="1"/>
          </p:cNvSpPr>
          <p:nvPr>
            <p:ph type="sldNum" idx="14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3" name="编号占位符"/>
          <p:cNvSpPr>
            <a:spLocks noGrp="1"/>
          </p:cNvSpPr>
          <p:nvPr>
            <p:ph type="sldNum" idx="14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4" name="编号占位符"/>
          <p:cNvSpPr>
            <a:spLocks noGrp="1"/>
          </p:cNvSpPr>
          <p:nvPr>
            <p:ph type="sldNum" idx="14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5" name="编号占位符"/>
          <p:cNvSpPr>
            <a:spLocks noGrp="1"/>
          </p:cNvSpPr>
          <p:nvPr>
            <p:ph type="sldNum" idx="14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6" name="编号占位符"/>
          <p:cNvSpPr>
            <a:spLocks noGrp="1"/>
          </p:cNvSpPr>
          <p:nvPr>
            <p:ph type="sldNum" idx="14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7" name="编号占位符"/>
          <p:cNvSpPr>
            <a:spLocks noGrp="1"/>
          </p:cNvSpPr>
          <p:nvPr>
            <p:ph type="sldNum" idx="14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8" name="编号占位符"/>
          <p:cNvSpPr>
            <a:spLocks noGrp="1"/>
          </p:cNvSpPr>
          <p:nvPr>
            <p:ph type="sldNum" idx="14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9" name="编号占位符"/>
          <p:cNvSpPr>
            <a:spLocks noGrp="1"/>
          </p:cNvSpPr>
          <p:nvPr>
            <p:ph type="sldNum" idx="1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0" name="编号占位符"/>
          <p:cNvSpPr>
            <a:spLocks noGrp="1"/>
          </p:cNvSpPr>
          <p:nvPr>
            <p:ph type="sldNum" idx="14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1" name="编号占位符"/>
          <p:cNvSpPr>
            <a:spLocks noGrp="1"/>
          </p:cNvSpPr>
          <p:nvPr>
            <p:ph type="sldNum" idx="14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2" name="编号占位符"/>
          <p:cNvSpPr>
            <a:spLocks noGrp="1"/>
          </p:cNvSpPr>
          <p:nvPr>
            <p:ph type="sldNum" idx="14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3" name="编号占位符"/>
          <p:cNvSpPr>
            <a:spLocks noGrp="1"/>
          </p:cNvSpPr>
          <p:nvPr>
            <p:ph type="sldNum" idx="14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4" name="编号占位符"/>
          <p:cNvSpPr>
            <a:spLocks noGrp="1"/>
          </p:cNvSpPr>
          <p:nvPr>
            <p:ph type="sldNum" idx="14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5" name="编号占位符"/>
          <p:cNvSpPr>
            <a:spLocks noGrp="1"/>
          </p:cNvSpPr>
          <p:nvPr>
            <p:ph type="sldNum" idx="14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6" name="编号占位符"/>
          <p:cNvSpPr>
            <a:spLocks noGrp="1"/>
          </p:cNvSpPr>
          <p:nvPr>
            <p:ph type="sldNum" idx="14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7" name="编号占位符"/>
          <p:cNvSpPr>
            <a:spLocks noGrp="1"/>
          </p:cNvSpPr>
          <p:nvPr>
            <p:ph type="sldNum" idx="14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8" name="编号占位符"/>
          <p:cNvSpPr>
            <a:spLocks noGrp="1"/>
          </p:cNvSpPr>
          <p:nvPr>
            <p:ph type="sldNum" idx="14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9" name="编号占位符"/>
          <p:cNvSpPr>
            <a:spLocks noGrp="1"/>
          </p:cNvSpPr>
          <p:nvPr>
            <p:ph type="sldNum" idx="1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0" name="编号占位符"/>
          <p:cNvSpPr>
            <a:spLocks noGrp="1"/>
          </p:cNvSpPr>
          <p:nvPr>
            <p:ph type="sldNum" idx="14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1" name="编号占位符"/>
          <p:cNvSpPr>
            <a:spLocks noGrp="1"/>
          </p:cNvSpPr>
          <p:nvPr>
            <p:ph type="sldNum" idx="14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2" name="编号占位符"/>
          <p:cNvSpPr>
            <a:spLocks noGrp="1"/>
          </p:cNvSpPr>
          <p:nvPr>
            <p:ph type="sldNum" idx="14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3" name="编号占位符"/>
          <p:cNvSpPr>
            <a:spLocks noGrp="1"/>
          </p:cNvSpPr>
          <p:nvPr>
            <p:ph type="sldNum" idx="14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4" name="编号占位符"/>
          <p:cNvSpPr>
            <a:spLocks noGrp="1"/>
          </p:cNvSpPr>
          <p:nvPr>
            <p:ph type="sldNum" idx="14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5" name="编号占位符"/>
          <p:cNvSpPr>
            <a:spLocks noGrp="1"/>
          </p:cNvSpPr>
          <p:nvPr>
            <p:ph type="sldNum" idx="14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6" name="编号占位符"/>
          <p:cNvSpPr>
            <a:spLocks noGrp="1"/>
          </p:cNvSpPr>
          <p:nvPr>
            <p:ph type="sldNum" idx="14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7" name="编号占位符"/>
          <p:cNvSpPr>
            <a:spLocks noGrp="1"/>
          </p:cNvSpPr>
          <p:nvPr>
            <p:ph type="sldNum" idx="14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8" name="编号占位符"/>
          <p:cNvSpPr>
            <a:spLocks noGrp="1"/>
          </p:cNvSpPr>
          <p:nvPr>
            <p:ph type="sldNum" idx="14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9" name="编号占位符"/>
          <p:cNvSpPr>
            <a:spLocks noGrp="1"/>
          </p:cNvSpPr>
          <p:nvPr>
            <p:ph type="sldNum" idx="1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0" name="编号占位符"/>
          <p:cNvSpPr>
            <a:spLocks noGrp="1"/>
          </p:cNvSpPr>
          <p:nvPr>
            <p:ph type="sldNum" idx="14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1" name="编号占位符"/>
          <p:cNvSpPr>
            <a:spLocks noGrp="1"/>
          </p:cNvSpPr>
          <p:nvPr>
            <p:ph type="sldNum" idx="14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2" name="编号占位符"/>
          <p:cNvSpPr>
            <a:spLocks noGrp="1"/>
          </p:cNvSpPr>
          <p:nvPr>
            <p:ph type="sldNum" idx="14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3" name="编号占位符"/>
          <p:cNvSpPr>
            <a:spLocks noGrp="1"/>
          </p:cNvSpPr>
          <p:nvPr>
            <p:ph type="sldNum" idx="14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4" name="编号占位符"/>
          <p:cNvSpPr>
            <a:spLocks noGrp="1"/>
          </p:cNvSpPr>
          <p:nvPr>
            <p:ph type="sldNum" idx="14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5" name="编号占位符"/>
          <p:cNvSpPr>
            <a:spLocks noGrp="1"/>
          </p:cNvSpPr>
          <p:nvPr>
            <p:ph type="sldNum" idx="14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6" name="编号占位符"/>
          <p:cNvSpPr>
            <a:spLocks noGrp="1"/>
          </p:cNvSpPr>
          <p:nvPr>
            <p:ph type="sldNum" idx="14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7" name="编号占位符"/>
          <p:cNvSpPr>
            <a:spLocks noGrp="1"/>
          </p:cNvSpPr>
          <p:nvPr>
            <p:ph type="sldNum" idx="14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8" name="编号占位符"/>
          <p:cNvSpPr>
            <a:spLocks noGrp="1"/>
          </p:cNvSpPr>
          <p:nvPr>
            <p:ph type="sldNum" idx="14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9" name="编号占位符"/>
          <p:cNvSpPr>
            <a:spLocks noGrp="1"/>
          </p:cNvSpPr>
          <p:nvPr>
            <p:ph type="sldNum" idx="1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0" name="编号占位符"/>
          <p:cNvSpPr>
            <a:spLocks noGrp="1"/>
          </p:cNvSpPr>
          <p:nvPr>
            <p:ph type="sldNum" idx="14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1" name="编号占位符"/>
          <p:cNvSpPr>
            <a:spLocks noGrp="1"/>
          </p:cNvSpPr>
          <p:nvPr>
            <p:ph type="sldNum" idx="14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2" name="编号占位符"/>
          <p:cNvSpPr>
            <a:spLocks noGrp="1"/>
          </p:cNvSpPr>
          <p:nvPr>
            <p:ph type="sldNum" idx="14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3" name="编号占位符"/>
          <p:cNvSpPr>
            <a:spLocks noGrp="1"/>
          </p:cNvSpPr>
          <p:nvPr>
            <p:ph type="sldNum" idx="14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4" name="编号占位符"/>
          <p:cNvSpPr>
            <a:spLocks noGrp="1"/>
          </p:cNvSpPr>
          <p:nvPr>
            <p:ph type="sldNum" idx="15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5" name="编号占位符"/>
          <p:cNvSpPr>
            <a:spLocks noGrp="1"/>
          </p:cNvSpPr>
          <p:nvPr>
            <p:ph type="sldNum" idx="15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6" name="编号占位符"/>
          <p:cNvSpPr>
            <a:spLocks noGrp="1"/>
          </p:cNvSpPr>
          <p:nvPr>
            <p:ph type="sldNum" idx="15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7" name="编号占位符"/>
          <p:cNvSpPr>
            <a:spLocks noGrp="1"/>
          </p:cNvSpPr>
          <p:nvPr>
            <p:ph type="sldNum" idx="15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8" name="编号占位符"/>
          <p:cNvSpPr>
            <a:spLocks noGrp="1"/>
          </p:cNvSpPr>
          <p:nvPr>
            <p:ph type="sldNum" idx="15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9" name="编号占位符"/>
          <p:cNvSpPr>
            <a:spLocks noGrp="1"/>
          </p:cNvSpPr>
          <p:nvPr>
            <p:ph type="sldNum" idx="1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0" name="编号占位符"/>
          <p:cNvSpPr>
            <a:spLocks noGrp="1"/>
          </p:cNvSpPr>
          <p:nvPr>
            <p:ph type="sldNum" idx="15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1" name="编号占位符"/>
          <p:cNvSpPr>
            <a:spLocks noGrp="1"/>
          </p:cNvSpPr>
          <p:nvPr>
            <p:ph type="sldNum" idx="15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2" name="编号占位符"/>
          <p:cNvSpPr>
            <a:spLocks noGrp="1"/>
          </p:cNvSpPr>
          <p:nvPr>
            <p:ph type="sldNum" idx="15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3" name="编号占位符"/>
          <p:cNvSpPr>
            <a:spLocks noGrp="1"/>
          </p:cNvSpPr>
          <p:nvPr>
            <p:ph type="sldNum" idx="15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4" name="编号占位符"/>
          <p:cNvSpPr>
            <a:spLocks noGrp="1"/>
          </p:cNvSpPr>
          <p:nvPr>
            <p:ph type="sldNum" idx="15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5" name="编号占位符"/>
          <p:cNvSpPr>
            <a:spLocks noGrp="1"/>
          </p:cNvSpPr>
          <p:nvPr>
            <p:ph type="sldNum" idx="15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6" name="编号占位符"/>
          <p:cNvSpPr>
            <a:spLocks noGrp="1"/>
          </p:cNvSpPr>
          <p:nvPr>
            <p:ph type="sldNum" idx="15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7" name="编号占位符"/>
          <p:cNvSpPr>
            <a:spLocks noGrp="1"/>
          </p:cNvSpPr>
          <p:nvPr>
            <p:ph type="sldNum" idx="15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8" name="编号占位符"/>
          <p:cNvSpPr>
            <a:spLocks noGrp="1"/>
          </p:cNvSpPr>
          <p:nvPr>
            <p:ph type="sldNum" idx="15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9" name="编号占位符"/>
          <p:cNvSpPr>
            <a:spLocks noGrp="1"/>
          </p:cNvSpPr>
          <p:nvPr>
            <p:ph type="sldNum" idx="1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0" name="编号占位符"/>
          <p:cNvSpPr>
            <a:spLocks noGrp="1"/>
          </p:cNvSpPr>
          <p:nvPr>
            <p:ph type="sldNum" idx="15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1" name="编号占位符"/>
          <p:cNvSpPr>
            <a:spLocks noGrp="1"/>
          </p:cNvSpPr>
          <p:nvPr>
            <p:ph type="sldNum" idx="15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2" name="编号占位符"/>
          <p:cNvSpPr>
            <a:spLocks noGrp="1"/>
          </p:cNvSpPr>
          <p:nvPr>
            <p:ph type="sldNum" idx="15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3" name="编号占位符"/>
          <p:cNvSpPr>
            <a:spLocks noGrp="1"/>
          </p:cNvSpPr>
          <p:nvPr>
            <p:ph type="sldNum" idx="15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4" name="编号占位符"/>
          <p:cNvSpPr>
            <a:spLocks noGrp="1"/>
          </p:cNvSpPr>
          <p:nvPr>
            <p:ph type="sldNum" idx="15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5" name="编号占位符"/>
          <p:cNvSpPr>
            <a:spLocks noGrp="1"/>
          </p:cNvSpPr>
          <p:nvPr>
            <p:ph type="sldNum" idx="15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6" name="编号占位符"/>
          <p:cNvSpPr>
            <a:spLocks noGrp="1"/>
          </p:cNvSpPr>
          <p:nvPr>
            <p:ph type="sldNum" idx="15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7" name="编号占位符"/>
          <p:cNvSpPr>
            <a:spLocks noGrp="1"/>
          </p:cNvSpPr>
          <p:nvPr>
            <p:ph type="sldNum" idx="15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8" name="编号占位符"/>
          <p:cNvSpPr>
            <a:spLocks noGrp="1"/>
          </p:cNvSpPr>
          <p:nvPr>
            <p:ph type="sldNum" idx="15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9" name="编号占位符"/>
          <p:cNvSpPr>
            <a:spLocks noGrp="1"/>
          </p:cNvSpPr>
          <p:nvPr>
            <p:ph type="sldNum" idx="1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0" name="编号占位符"/>
          <p:cNvSpPr>
            <a:spLocks noGrp="1"/>
          </p:cNvSpPr>
          <p:nvPr>
            <p:ph type="sldNum" idx="15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1" name="编号占位符"/>
          <p:cNvSpPr>
            <a:spLocks noGrp="1"/>
          </p:cNvSpPr>
          <p:nvPr>
            <p:ph type="sldNum" idx="15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2" name="编号占位符"/>
          <p:cNvSpPr>
            <a:spLocks noGrp="1"/>
          </p:cNvSpPr>
          <p:nvPr>
            <p:ph type="sldNum" idx="15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3" name="编号占位符"/>
          <p:cNvSpPr>
            <a:spLocks noGrp="1"/>
          </p:cNvSpPr>
          <p:nvPr>
            <p:ph type="sldNum" idx="15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4" name="编号占位符"/>
          <p:cNvSpPr>
            <a:spLocks noGrp="1"/>
          </p:cNvSpPr>
          <p:nvPr>
            <p:ph type="sldNum" idx="15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5" name="编号占位符"/>
          <p:cNvSpPr>
            <a:spLocks noGrp="1"/>
          </p:cNvSpPr>
          <p:nvPr>
            <p:ph type="sldNum" idx="15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6" name="编号占位符"/>
          <p:cNvSpPr>
            <a:spLocks noGrp="1"/>
          </p:cNvSpPr>
          <p:nvPr>
            <p:ph type="sldNum" idx="15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7" name="编号占位符"/>
          <p:cNvSpPr>
            <a:spLocks noGrp="1"/>
          </p:cNvSpPr>
          <p:nvPr>
            <p:ph type="sldNum" idx="15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8" name="编号占位符"/>
          <p:cNvSpPr>
            <a:spLocks noGrp="1"/>
          </p:cNvSpPr>
          <p:nvPr>
            <p:ph type="sldNum" idx="15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9" name="编号占位符"/>
          <p:cNvSpPr>
            <a:spLocks noGrp="1"/>
          </p:cNvSpPr>
          <p:nvPr>
            <p:ph type="sldNum" idx="1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0" name="编号占位符"/>
          <p:cNvSpPr>
            <a:spLocks noGrp="1"/>
          </p:cNvSpPr>
          <p:nvPr>
            <p:ph type="sldNum" idx="15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1" name="编号占位符"/>
          <p:cNvSpPr>
            <a:spLocks noGrp="1"/>
          </p:cNvSpPr>
          <p:nvPr>
            <p:ph type="sldNum" idx="15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2" name="编号占位符"/>
          <p:cNvSpPr>
            <a:spLocks noGrp="1"/>
          </p:cNvSpPr>
          <p:nvPr>
            <p:ph type="sldNum" idx="15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3" name="编号占位符"/>
          <p:cNvSpPr>
            <a:spLocks noGrp="1"/>
          </p:cNvSpPr>
          <p:nvPr>
            <p:ph type="sldNum" idx="15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4" name="编号占位符"/>
          <p:cNvSpPr>
            <a:spLocks noGrp="1"/>
          </p:cNvSpPr>
          <p:nvPr>
            <p:ph type="sldNum" idx="15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5" name="编号占位符"/>
          <p:cNvSpPr>
            <a:spLocks noGrp="1"/>
          </p:cNvSpPr>
          <p:nvPr>
            <p:ph type="sldNum" idx="15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6" name="编号占位符"/>
          <p:cNvSpPr>
            <a:spLocks noGrp="1"/>
          </p:cNvSpPr>
          <p:nvPr>
            <p:ph type="sldNum" idx="15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7" name="编号占位符"/>
          <p:cNvSpPr>
            <a:spLocks noGrp="1"/>
          </p:cNvSpPr>
          <p:nvPr>
            <p:ph type="sldNum" idx="15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8" name="编号占位符"/>
          <p:cNvSpPr>
            <a:spLocks noGrp="1"/>
          </p:cNvSpPr>
          <p:nvPr>
            <p:ph type="sldNum" idx="15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9" name="编号占位符"/>
          <p:cNvSpPr>
            <a:spLocks noGrp="1"/>
          </p:cNvSpPr>
          <p:nvPr>
            <p:ph type="sldNum" idx="1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0" name="编号占位符"/>
          <p:cNvSpPr>
            <a:spLocks noGrp="1"/>
          </p:cNvSpPr>
          <p:nvPr>
            <p:ph type="sldNum" idx="15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1" name="编号占位符"/>
          <p:cNvSpPr>
            <a:spLocks noGrp="1"/>
          </p:cNvSpPr>
          <p:nvPr>
            <p:ph type="sldNum" idx="15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2" name="编号占位符"/>
          <p:cNvSpPr>
            <a:spLocks noGrp="1"/>
          </p:cNvSpPr>
          <p:nvPr>
            <p:ph type="sldNum" idx="15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3" name="编号占位符"/>
          <p:cNvSpPr>
            <a:spLocks noGrp="1"/>
          </p:cNvSpPr>
          <p:nvPr>
            <p:ph type="sldNum" idx="15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4" name="编号占位符"/>
          <p:cNvSpPr>
            <a:spLocks noGrp="1"/>
          </p:cNvSpPr>
          <p:nvPr>
            <p:ph type="sldNum" idx="15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5" name="编号占位符"/>
          <p:cNvSpPr>
            <a:spLocks noGrp="1"/>
          </p:cNvSpPr>
          <p:nvPr>
            <p:ph type="sldNum" idx="15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6" name="编号占位符"/>
          <p:cNvSpPr>
            <a:spLocks noGrp="1"/>
          </p:cNvSpPr>
          <p:nvPr>
            <p:ph type="sldNum" idx="15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7" name="编号占位符"/>
          <p:cNvSpPr>
            <a:spLocks noGrp="1"/>
          </p:cNvSpPr>
          <p:nvPr>
            <p:ph type="sldNum" idx="15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8" name="编号占位符"/>
          <p:cNvSpPr>
            <a:spLocks noGrp="1"/>
          </p:cNvSpPr>
          <p:nvPr>
            <p:ph type="sldNum" idx="15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9" name="编号占位符"/>
          <p:cNvSpPr>
            <a:spLocks noGrp="1"/>
          </p:cNvSpPr>
          <p:nvPr>
            <p:ph type="sldNum" idx="1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0" name="编号占位符"/>
          <p:cNvSpPr>
            <a:spLocks noGrp="1"/>
          </p:cNvSpPr>
          <p:nvPr>
            <p:ph type="sldNum" idx="15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1" name="编号占位符"/>
          <p:cNvSpPr>
            <a:spLocks noGrp="1"/>
          </p:cNvSpPr>
          <p:nvPr>
            <p:ph type="sldNum" idx="15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2" name="编号占位符"/>
          <p:cNvSpPr>
            <a:spLocks noGrp="1"/>
          </p:cNvSpPr>
          <p:nvPr>
            <p:ph type="sldNum" idx="15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3" name="编号占位符"/>
          <p:cNvSpPr>
            <a:spLocks noGrp="1"/>
          </p:cNvSpPr>
          <p:nvPr>
            <p:ph type="sldNum" idx="15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4" name="编号占位符"/>
          <p:cNvSpPr>
            <a:spLocks noGrp="1"/>
          </p:cNvSpPr>
          <p:nvPr>
            <p:ph type="sldNum" idx="15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5" name="编号占位符"/>
          <p:cNvSpPr>
            <a:spLocks noGrp="1"/>
          </p:cNvSpPr>
          <p:nvPr>
            <p:ph type="sldNum" idx="15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6" name="编号占位符"/>
          <p:cNvSpPr>
            <a:spLocks noGrp="1"/>
          </p:cNvSpPr>
          <p:nvPr>
            <p:ph type="sldNum" idx="15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7" name="编号占位符"/>
          <p:cNvSpPr>
            <a:spLocks noGrp="1"/>
          </p:cNvSpPr>
          <p:nvPr>
            <p:ph type="sldNum" idx="15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8" name="编号占位符"/>
          <p:cNvSpPr>
            <a:spLocks noGrp="1"/>
          </p:cNvSpPr>
          <p:nvPr>
            <p:ph type="sldNum" idx="15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9" name="编号占位符"/>
          <p:cNvSpPr>
            <a:spLocks noGrp="1"/>
          </p:cNvSpPr>
          <p:nvPr>
            <p:ph type="sldNum" idx="1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0" name="编号占位符"/>
          <p:cNvSpPr>
            <a:spLocks noGrp="1"/>
          </p:cNvSpPr>
          <p:nvPr>
            <p:ph type="sldNum" idx="15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1" name="编号占位符"/>
          <p:cNvSpPr>
            <a:spLocks noGrp="1"/>
          </p:cNvSpPr>
          <p:nvPr>
            <p:ph type="sldNum" idx="15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2" name="编号占位符"/>
          <p:cNvSpPr>
            <a:spLocks noGrp="1"/>
          </p:cNvSpPr>
          <p:nvPr>
            <p:ph type="sldNum" idx="15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3" name="编号占位符"/>
          <p:cNvSpPr>
            <a:spLocks noGrp="1"/>
          </p:cNvSpPr>
          <p:nvPr>
            <p:ph type="sldNum" idx="15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4" name="编号占位符"/>
          <p:cNvSpPr>
            <a:spLocks noGrp="1"/>
          </p:cNvSpPr>
          <p:nvPr>
            <p:ph type="sldNum" idx="15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5" name="编号占位符"/>
          <p:cNvSpPr>
            <a:spLocks noGrp="1"/>
          </p:cNvSpPr>
          <p:nvPr>
            <p:ph type="sldNum" idx="15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6" name="编号占位符"/>
          <p:cNvSpPr>
            <a:spLocks noGrp="1"/>
          </p:cNvSpPr>
          <p:nvPr>
            <p:ph type="sldNum" idx="15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7" name="编号占位符"/>
          <p:cNvSpPr>
            <a:spLocks noGrp="1"/>
          </p:cNvSpPr>
          <p:nvPr>
            <p:ph type="sldNum" idx="15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8" name="编号占位符"/>
          <p:cNvSpPr>
            <a:spLocks noGrp="1"/>
          </p:cNvSpPr>
          <p:nvPr>
            <p:ph type="sldNum" idx="15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9" name="编号占位符"/>
          <p:cNvSpPr>
            <a:spLocks noGrp="1"/>
          </p:cNvSpPr>
          <p:nvPr>
            <p:ph type="sldNum" idx="1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0" name="编号占位符"/>
          <p:cNvSpPr>
            <a:spLocks noGrp="1"/>
          </p:cNvSpPr>
          <p:nvPr>
            <p:ph type="sldNum" idx="15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1" name="编号占位符"/>
          <p:cNvSpPr>
            <a:spLocks noGrp="1"/>
          </p:cNvSpPr>
          <p:nvPr>
            <p:ph type="sldNum" idx="15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2" name="编号占位符"/>
          <p:cNvSpPr>
            <a:spLocks noGrp="1"/>
          </p:cNvSpPr>
          <p:nvPr>
            <p:ph type="sldNum" idx="15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3" name="编号占位符"/>
          <p:cNvSpPr>
            <a:spLocks noGrp="1"/>
          </p:cNvSpPr>
          <p:nvPr>
            <p:ph type="sldNum" idx="15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4" name="编号占位符"/>
          <p:cNvSpPr>
            <a:spLocks noGrp="1"/>
          </p:cNvSpPr>
          <p:nvPr>
            <p:ph type="sldNum" idx="15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5" name="编号占位符"/>
          <p:cNvSpPr>
            <a:spLocks noGrp="1"/>
          </p:cNvSpPr>
          <p:nvPr>
            <p:ph type="sldNum" idx="15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6" name="编号占位符"/>
          <p:cNvSpPr>
            <a:spLocks noGrp="1"/>
          </p:cNvSpPr>
          <p:nvPr>
            <p:ph type="sldNum" idx="15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7" name="编号占位符"/>
          <p:cNvSpPr>
            <a:spLocks noGrp="1"/>
          </p:cNvSpPr>
          <p:nvPr>
            <p:ph type="sldNum" idx="15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8" name="编号占位符"/>
          <p:cNvSpPr>
            <a:spLocks noGrp="1"/>
          </p:cNvSpPr>
          <p:nvPr>
            <p:ph type="sldNum" idx="15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9" name="编号占位符"/>
          <p:cNvSpPr>
            <a:spLocks noGrp="1"/>
          </p:cNvSpPr>
          <p:nvPr>
            <p:ph type="sldNum" idx="1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0" name="编号占位符"/>
          <p:cNvSpPr>
            <a:spLocks noGrp="1"/>
          </p:cNvSpPr>
          <p:nvPr>
            <p:ph type="sldNum" idx="15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1" name="编号占位符"/>
          <p:cNvSpPr>
            <a:spLocks noGrp="1"/>
          </p:cNvSpPr>
          <p:nvPr>
            <p:ph type="sldNum" idx="15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2" name="编号占位符"/>
          <p:cNvSpPr>
            <a:spLocks noGrp="1"/>
          </p:cNvSpPr>
          <p:nvPr>
            <p:ph type="sldNum" idx="15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3" name="编号占位符"/>
          <p:cNvSpPr>
            <a:spLocks noGrp="1"/>
          </p:cNvSpPr>
          <p:nvPr>
            <p:ph type="sldNum" idx="15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4" name="编号占位符"/>
          <p:cNvSpPr>
            <a:spLocks noGrp="1"/>
          </p:cNvSpPr>
          <p:nvPr>
            <p:ph type="sldNum" idx="15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5" name="编号占位符"/>
          <p:cNvSpPr>
            <a:spLocks noGrp="1"/>
          </p:cNvSpPr>
          <p:nvPr>
            <p:ph type="sldNum" idx="15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6" name="编号占位符"/>
          <p:cNvSpPr>
            <a:spLocks noGrp="1"/>
          </p:cNvSpPr>
          <p:nvPr>
            <p:ph type="sldNum" idx="15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7" name="编号占位符"/>
          <p:cNvSpPr>
            <a:spLocks noGrp="1"/>
          </p:cNvSpPr>
          <p:nvPr>
            <p:ph type="sldNum" idx="15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8" name="编号占位符"/>
          <p:cNvSpPr>
            <a:spLocks noGrp="1"/>
          </p:cNvSpPr>
          <p:nvPr>
            <p:ph type="sldNum" idx="15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9" name="编号占位符"/>
          <p:cNvSpPr>
            <a:spLocks noGrp="1"/>
          </p:cNvSpPr>
          <p:nvPr>
            <p:ph type="sldNum" idx="1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0" name="编号占位符"/>
          <p:cNvSpPr>
            <a:spLocks noGrp="1"/>
          </p:cNvSpPr>
          <p:nvPr>
            <p:ph type="sldNum" idx="15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1" name="编号占位符"/>
          <p:cNvSpPr>
            <a:spLocks noGrp="1"/>
          </p:cNvSpPr>
          <p:nvPr>
            <p:ph type="sldNum" idx="15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2" name="编号占位符"/>
          <p:cNvSpPr>
            <a:spLocks noGrp="1"/>
          </p:cNvSpPr>
          <p:nvPr>
            <p:ph type="sldNum" idx="15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3" name="编号占位符"/>
          <p:cNvSpPr>
            <a:spLocks noGrp="1"/>
          </p:cNvSpPr>
          <p:nvPr>
            <p:ph type="sldNum" idx="15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4" name="编号占位符"/>
          <p:cNvSpPr>
            <a:spLocks noGrp="1"/>
          </p:cNvSpPr>
          <p:nvPr>
            <p:ph type="sldNum" idx="16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5" name="编号占位符"/>
          <p:cNvSpPr>
            <a:spLocks noGrp="1"/>
          </p:cNvSpPr>
          <p:nvPr>
            <p:ph type="sldNum" idx="16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6" name="编号占位符"/>
          <p:cNvSpPr>
            <a:spLocks noGrp="1"/>
          </p:cNvSpPr>
          <p:nvPr>
            <p:ph type="sldNum" idx="16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7" name="编号占位符"/>
          <p:cNvSpPr>
            <a:spLocks noGrp="1"/>
          </p:cNvSpPr>
          <p:nvPr>
            <p:ph type="sldNum" idx="16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8" name="编号占位符"/>
          <p:cNvSpPr>
            <a:spLocks noGrp="1"/>
          </p:cNvSpPr>
          <p:nvPr>
            <p:ph type="sldNum" idx="16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9" name="编号占位符"/>
          <p:cNvSpPr>
            <a:spLocks noGrp="1"/>
          </p:cNvSpPr>
          <p:nvPr>
            <p:ph type="sldNum" idx="1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0" name="编号占位符"/>
          <p:cNvSpPr>
            <a:spLocks noGrp="1"/>
          </p:cNvSpPr>
          <p:nvPr>
            <p:ph type="sldNum" idx="16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1" name="编号占位符"/>
          <p:cNvSpPr>
            <a:spLocks noGrp="1"/>
          </p:cNvSpPr>
          <p:nvPr>
            <p:ph type="sldNum" idx="16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2" name="编号占位符"/>
          <p:cNvSpPr>
            <a:spLocks noGrp="1"/>
          </p:cNvSpPr>
          <p:nvPr>
            <p:ph type="sldNum" idx="16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3" name="编号占位符"/>
          <p:cNvSpPr>
            <a:spLocks noGrp="1"/>
          </p:cNvSpPr>
          <p:nvPr>
            <p:ph type="sldNum" idx="16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4" name="编号占位符"/>
          <p:cNvSpPr>
            <a:spLocks noGrp="1"/>
          </p:cNvSpPr>
          <p:nvPr>
            <p:ph type="sldNum" idx="16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5" name="编号占位符"/>
          <p:cNvSpPr>
            <a:spLocks noGrp="1"/>
          </p:cNvSpPr>
          <p:nvPr>
            <p:ph type="sldNum" idx="16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6" name="编号占位符"/>
          <p:cNvSpPr>
            <a:spLocks noGrp="1"/>
          </p:cNvSpPr>
          <p:nvPr>
            <p:ph type="sldNum" idx="16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7" name="编号占位符"/>
          <p:cNvSpPr>
            <a:spLocks noGrp="1"/>
          </p:cNvSpPr>
          <p:nvPr>
            <p:ph type="sldNum" idx="16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8" name="编号占位符"/>
          <p:cNvSpPr>
            <a:spLocks noGrp="1"/>
          </p:cNvSpPr>
          <p:nvPr>
            <p:ph type="sldNum" idx="16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9" name="编号占位符"/>
          <p:cNvSpPr>
            <a:spLocks noGrp="1"/>
          </p:cNvSpPr>
          <p:nvPr>
            <p:ph type="sldNum" idx="1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0" name="编号占位符"/>
          <p:cNvSpPr>
            <a:spLocks noGrp="1"/>
          </p:cNvSpPr>
          <p:nvPr>
            <p:ph type="sldNum" idx="16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1" name="编号占位符"/>
          <p:cNvSpPr>
            <a:spLocks noGrp="1"/>
          </p:cNvSpPr>
          <p:nvPr>
            <p:ph type="sldNum" idx="16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2" name="编号占位符"/>
          <p:cNvSpPr>
            <a:spLocks noGrp="1"/>
          </p:cNvSpPr>
          <p:nvPr>
            <p:ph type="sldNum" idx="16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3" name="编号占位符"/>
          <p:cNvSpPr>
            <a:spLocks noGrp="1"/>
          </p:cNvSpPr>
          <p:nvPr>
            <p:ph type="sldNum" idx="16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4" name="编号占位符"/>
          <p:cNvSpPr>
            <a:spLocks noGrp="1"/>
          </p:cNvSpPr>
          <p:nvPr>
            <p:ph type="sldNum" idx="16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5" name="编号占位符"/>
          <p:cNvSpPr>
            <a:spLocks noGrp="1"/>
          </p:cNvSpPr>
          <p:nvPr>
            <p:ph type="sldNum" idx="16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6" name="编号占位符"/>
          <p:cNvSpPr>
            <a:spLocks noGrp="1"/>
          </p:cNvSpPr>
          <p:nvPr>
            <p:ph type="sldNum" idx="16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7" name="编号占位符"/>
          <p:cNvSpPr>
            <a:spLocks noGrp="1"/>
          </p:cNvSpPr>
          <p:nvPr>
            <p:ph type="sldNum" idx="16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8" name="编号占位符"/>
          <p:cNvSpPr>
            <a:spLocks noGrp="1"/>
          </p:cNvSpPr>
          <p:nvPr>
            <p:ph type="sldNum" idx="16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9" name="编号占位符"/>
          <p:cNvSpPr>
            <a:spLocks noGrp="1"/>
          </p:cNvSpPr>
          <p:nvPr>
            <p:ph type="sldNum" idx="1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0" name="编号占位符"/>
          <p:cNvSpPr>
            <a:spLocks noGrp="1"/>
          </p:cNvSpPr>
          <p:nvPr>
            <p:ph type="sldNum" idx="16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1" name="编号占位符"/>
          <p:cNvSpPr>
            <a:spLocks noGrp="1"/>
          </p:cNvSpPr>
          <p:nvPr>
            <p:ph type="sldNum" idx="16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2" name="编号占位符"/>
          <p:cNvSpPr>
            <a:spLocks noGrp="1"/>
          </p:cNvSpPr>
          <p:nvPr>
            <p:ph type="sldNum" idx="16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3" name="编号占位符"/>
          <p:cNvSpPr>
            <a:spLocks noGrp="1"/>
          </p:cNvSpPr>
          <p:nvPr>
            <p:ph type="sldNum" idx="16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4" name="编号占位符"/>
          <p:cNvSpPr>
            <a:spLocks noGrp="1"/>
          </p:cNvSpPr>
          <p:nvPr>
            <p:ph type="sldNum" idx="16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5" name="编号占位符"/>
          <p:cNvSpPr>
            <a:spLocks noGrp="1"/>
          </p:cNvSpPr>
          <p:nvPr>
            <p:ph type="sldNum" idx="16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6" name="编号占位符"/>
          <p:cNvSpPr>
            <a:spLocks noGrp="1"/>
          </p:cNvSpPr>
          <p:nvPr>
            <p:ph type="sldNum" idx="16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7" name="编号占位符"/>
          <p:cNvSpPr>
            <a:spLocks noGrp="1"/>
          </p:cNvSpPr>
          <p:nvPr>
            <p:ph type="sldNum" idx="16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8" name="编号占位符"/>
          <p:cNvSpPr>
            <a:spLocks noGrp="1"/>
          </p:cNvSpPr>
          <p:nvPr>
            <p:ph type="sldNum" idx="16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9" name="编号占位符"/>
          <p:cNvSpPr>
            <a:spLocks noGrp="1"/>
          </p:cNvSpPr>
          <p:nvPr>
            <p:ph type="sldNum" idx="1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0" name="编号占位符"/>
          <p:cNvSpPr>
            <a:spLocks noGrp="1"/>
          </p:cNvSpPr>
          <p:nvPr>
            <p:ph type="sldNum" idx="16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1" name="编号占位符"/>
          <p:cNvSpPr>
            <a:spLocks noGrp="1"/>
          </p:cNvSpPr>
          <p:nvPr>
            <p:ph type="sldNum" idx="16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2" name="编号占位符"/>
          <p:cNvSpPr>
            <a:spLocks noGrp="1"/>
          </p:cNvSpPr>
          <p:nvPr>
            <p:ph type="sldNum" idx="16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3" name="编号占位符"/>
          <p:cNvSpPr>
            <a:spLocks noGrp="1"/>
          </p:cNvSpPr>
          <p:nvPr>
            <p:ph type="sldNum" idx="16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4" name="编号占位符"/>
          <p:cNvSpPr>
            <a:spLocks noGrp="1"/>
          </p:cNvSpPr>
          <p:nvPr>
            <p:ph type="sldNum" idx="16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5" name="编号占位符"/>
          <p:cNvSpPr>
            <a:spLocks noGrp="1"/>
          </p:cNvSpPr>
          <p:nvPr>
            <p:ph type="sldNum" idx="16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6" name="编号占位符"/>
          <p:cNvSpPr>
            <a:spLocks noGrp="1"/>
          </p:cNvSpPr>
          <p:nvPr>
            <p:ph type="sldNum" idx="16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7" name="编号占位符"/>
          <p:cNvSpPr>
            <a:spLocks noGrp="1"/>
          </p:cNvSpPr>
          <p:nvPr>
            <p:ph type="sldNum" idx="16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8" name="编号占位符"/>
          <p:cNvSpPr>
            <a:spLocks noGrp="1"/>
          </p:cNvSpPr>
          <p:nvPr>
            <p:ph type="sldNum" idx="16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9" name="编号占位符"/>
          <p:cNvSpPr>
            <a:spLocks noGrp="1"/>
          </p:cNvSpPr>
          <p:nvPr>
            <p:ph type="sldNum" idx="1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0" name="编号占位符"/>
          <p:cNvSpPr>
            <a:spLocks noGrp="1"/>
          </p:cNvSpPr>
          <p:nvPr>
            <p:ph type="sldNum" idx="16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1" name="编号占位符"/>
          <p:cNvSpPr>
            <a:spLocks noGrp="1"/>
          </p:cNvSpPr>
          <p:nvPr>
            <p:ph type="sldNum" idx="16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2" name="编号占位符"/>
          <p:cNvSpPr>
            <a:spLocks noGrp="1"/>
          </p:cNvSpPr>
          <p:nvPr>
            <p:ph type="sldNum" idx="16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3" name="编号占位符"/>
          <p:cNvSpPr>
            <a:spLocks noGrp="1"/>
          </p:cNvSpPr>
          <p:nvPr>
            <p:ph type="sldNum" idx="16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4" name="编号占位符"/>
          <p:cNvSpPr>
            <a:spLocks noGrp="1"/>
          </p:cNvSpPr>
          <p:nvPr>
            <p:ph type="sldNum" idx="16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5" name="编号占位符"/>
          <p:cNvSpPr>
            <a:spLocks noGrp="1"/>
          </p:cNvSpPr>
          <p:nvPr>
            <p:ph type="sldNum" idx="16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6" name="编号占位符"/>
          <p:cNvSpPr>
            <a:spLocks noGrp="1"/>
          </p:cNvSpPr>
          <p:nvPr>
            <p:ph type="sldNum" idx="16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7" name="编号占位符"/>
          <p:cNvSpPr>
            <a:spLocks noGrp="1"/>
          </p:cNvSpPr>
          <p:nvPr>
            <p:ph type="sldNum" idx="16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8" name="编号占位符"/>
          <p:cNvSpPr>
            <a:spLocks noGrp="1"/>
          </p:cNvSpPr>
          <p:nvPr>
            <p:ph type="sldNum" idx="16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9" name="编号占位符"/>
          <p:cNvSpPr>
            <a:spLocks noGrp="1"/>
          </p:cNvSpPr>
          <p:nvPr>
            <p:ph type="sldNum" idx="1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0" name="编号占位符"/>
          <p:cNvSpPr>
            <a:spLocks noGrp="1"/>
          </p:cNvSpPr>
          <p:nvPr>
            <p:ph type="sldNum" idx="16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1" name="编号占位符"/>
          <p:cNvSpPr>
            <a:spLocks noGrp="1"/>
          </p:cNvSpPr>
          <p:nvPr>
            <p:ph type="sldNum" idx="16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2" name="编号占位符"/>
          <p:cNvSpPr>
            <a:spLocks noGrp="1"/>
          </p:cNvSpPr>
          <p:nvPr>
            <p:ph type="sldNum" idx="16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3" name="编号占位符"/>
          <p:cNvSpPr>
            <a:spLocks noGrp="1"/>
          </p:cNvSpPr>
          <p:nvPr>
            <p:ph type="sldNum" idx="16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4" name="编号占位符"/>
          <p:cNvSpPr>
            <a:spLocks noGrp="1"/>
          </p:cNvSpPr>
          <p:nvPr>
            <p:ph type="sldNum" idx="16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5" name="编号占位符"/>
          <p:cNvSpPr>
            <a:spLocks noGrp="1"/>
          </p:cNvSpPr>
          <p:nvPr>
            <p:ph type="sldNum" idx="16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6" name="编号占位符"/>
          <p:cNvSpPr>
            <a:spLocks noGrp="1"/>
          </p:cNvSpPr>
          <p:nvPr>
            <p:ph type="sldNum" idx="16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7" name="编号占位符"/>
          <p:cNvSpPr>
            <a:spLocks noGrp="1"/>
          </p:cNvSpPr>
          <p:nvPr>
            <p:ph type="sldNum" idx="16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8" name="编号占位符"/>
          <p:cNvSpPr>
            <a:spLocks noGrp="1"/>
          </p:cNvSpPr>
          <p:nvPr>
            <p:ph type="sldNum" idx="16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9" name="编号占位符"/>
          <p:cNvSpPr>
            <a:spLocks noGrp="1"/>
          </p:cNvSpPr>
          <p:nvPr>
            <p:ph type="sldNum" idx="1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0" name="编号占位符"/>
          <p:cNvSpPr>
            <a:spLocks noGrp="1"/>
          </p:cNvSpPr>
          <p:nvPr>
            <p:ph type="sldNum" idx="16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1" name="编号占位符"/>
          <p:cNvSpPr>
            <a:spLocks noGrp="1"/>
          </p:cNvSpPr>
          <p:nvPr>
            <p:ph type="sldNum" idx="16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2" name="编号占位符"/>
          <p:cNvSpPr>
            <a:spLocks noGrp="1"/>
          </p:cNvSpPr>
          <p:nvPr>
            <p:ph type="sldNum" idx="16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3" name="编号占位符"/>
          <p:cNvSpPr>
            <a:spLocks noGrp="1"/>
          </p:cNvSpPr>
          <p:nvPr>
            <p:ph type="sldNum" idx="16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4" name="编号占位符"/>
          <p:cNvSpPr>
            <a:spLocks noGrp="1"/>
          </p:cNvSpPr>
          <p:nvPr>
            <p:ph type="sldNum" idx="16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5" name="编号占位符"/>
          <p:cNvSpPr>
            <a:spLocks noGrp="1"/>
          </p:cNvSpPr>
          <p:nvPr>
            <p:ph type="sldNum" idx="16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6" name="编号占位符"/>
          <p:cNvSpPr>
            <a:spLocks noGrp="1"/>
          </p:cNvSpPr>
          <p:nvPr>
            <p:ph type="sldNum" idx="16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7" name="编号占位符"/>
          <p:cNvSpPr>
            <a:spLocks noGrp="1"/>
          </p:cNvSpPr>
          <p:nvPr>
            <p:ph type="sldNum" idx="16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8" name="编号占位符"/>
          <p:cNvSpPr>
            <a:spLocks noGrp="1"/>
          </p:cNvSpPr>
          <p:nvPr>
            <p:ph type="sldNum" idx="16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9" name="编号占位符"/>
          <p:cNvSpPr>
            <a:spLocks noGrp="1"/>
          </p:cNvSpPr>
          <p:nvPr>
            <p:ph type="sldNum" idx="1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0" name="编号占位符"/>
          <p:cNvSpPr>
            <a:spLocks noGrp="1"/>
          </p:cNvSpPr>
          <p:nvPr>
            <p:ph type="sldNum" idx="16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1" name="编号占位符"/>
          <p:cNvSpPr>
            <a:spLocks noGrp="1"/>
          </p:cNvSpPr>
          <p:nvPr>
            <p:ph type="sldNum" idx="16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2" name="编号占位符"/>
          <p:cNvSpPr>
            <a:spLocks noGrp="1"/>
          </p:cNvSpPr>
          <p:nvPr>
            <p:ph type="sldNum" idx="16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3" name="编号占位符"/>
          <p:cNvSpPr>
            <a:spLocks noGrp="1"/>
          </p:cNvSpPr>
          <p:nvPr>
            <p:ph type="sldNum" idx="16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4" name="编号占位符"/>
          <p:cNvSpPr>
            <a:spLocks noGrp="1"/>
          </p:cNvSpPr>
          <p:nvPr>
            <p:ph type="sldNum" idx="16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5" name="编号占位符"/>
          <p:cNvSpPr>
            <a:spLocks noGrp="1"/>
          </p:cNvSpPr>
          <p:nvPr>
            <p:ph type="sldNum" idx="16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6" name="编号占位符"/>
          <p:cNvSpPr>
            <a:spLocks noGrp="1"/>
          </p:cNvSpPr>
          <p:nvPr>
            <p:ph type="sldNum" idx="16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7" name="编号占位符"/>
          <p:cNvSpPr>
            <a:spLocks noGrp="1"/>
          </p:cNvSpPr>
          <p:nvPr>
            <p:ph type="sldNum" idx="16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8" name="编号占位符"/>
          <p:cNvSpPr>
            <a:spLocks noGrp="1"/>
          </p:cNvSpPr>
          <p:nvPr>
            <p:ph type="sldNum" idx="16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9" name="编号占位符"/>
          <p:cNvSpPr>
            <a:spLocks noGrp="1"/>
          </p:cNvSpPr>
          <p:nvPr>
            <p:ph type="sldNum" idx="1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0" name="编号占位符"/>
          <p:cNvSpPr>
            <a:spLocks noGrp="1"/>
          </p:cNvSpPr>
          <p:nvPr>
            <p:ph type="sldNum" idx="16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1" name="编号占位符"/>
          <p:cNvSpPr>
            <a:spLocks noGrp="1"/>
          </p:cNvSpPr>
          <p:nvPr>
            <p:ph type="sldNum" idx="16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2" name="编号占位符"/>
          <p:cNvSpPr>
            <a:spLocks noGrp="1"/>
          </p:cNvSpPr>
          <p:nvPr>
            <p:ph type="sldNum" idx="16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3" name="编号占位符"/>
          <p:cNvSpPr>
            <a:spLocks noGrp="1"/>
          </p:cNvSpPr>
          <p:nvPr>
            <p:ph type="sldNum" idx="16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4" name="编号占位符"/>
          <p:cNvSpPr>
            <a:spLocks noGrp="1"/>
          </p:cNvSpPr>
          <p:nvPr>
            <p:ph type="sldNum" idx="16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5" name="编号占位符"/>
          <p:cNvSpPr>
            <a:spLocks noGrp="1"/>
          </p:cNvSpPr>
          <p:nvPr>
            <p:ph type="sldNum" idx="16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6" name="编号占位符"/>
          <p:cNvSpPr>
            <a:spLocks noGrp="1"/>
          </p:cNvSpPr>
          <p:nvPr>
            <p:ph type="sldNum" idx="16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7" name="编号占位符"/>
          <p:cNvSpPr>
            <a:spLocks noGrp="1"/>
          </p:cNvSpPr>
          <p:nvPr>
            <p:ph type="sldNum" idx="16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8" name="编号占位符"/>
          <p:cNvSpPr>
            <a:spLocks noGrp="1"/>
          </p:cNvSpPr>
          <p:nvPr>
            <p:ph type="sldNum" idx="16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9" name="编号占位符"/>
          <p:cNvSpPr>
            <a:spLocks noGrp="1"/>
          </p:cNvSpPr>
          <p:nvPr>
            <p:ph type="sldNum" idx="1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0" name="编号占位符"/>
          <p:cNvSpPr>
            <a:spLocks noGrp="1"/>
          </p:cNvSpPr>
          <p:nvPr>
            <p:ph type="sldNum" idx="16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1" name="编号占位符"/>
          <p:cNvSpPr>
            <a:spLocks noGrp="1"/>
          </p:cNvSpPr>
          <p:nvPr>
            <p:ph type="sldNum" idx="16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2" name="编号占位符"/>
          <p:cNvSpPr>
            <a:spLocks noGrp="1"/>
          </p:cNvSpPr>
          <p:nvPr>
            <p:ph type="sldNum" idx="16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3" name="编号占位符"/>
          <p:cNvSpPr>
            <a:spLocks noGrp="1"/>
          </p:cNvSpPr>
          <p:nvPr>
            <p:ph type="sldNum" idx="16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4" name="编号占位符"/>
          <p:cNvSpPr>
            <a:spLocks noGrp="1"/>
          </p:cNvSpPr>
          <p:nvPr>
            <p:ph type="sldNum" idx="17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5" name="编号占位符"/>
          <p:cNvSpPr>
            <a:spLocks noGrp="1"/>
          </p:cNvSpPr>
          <p:nvPr>
            <p:ph type="sldNum" idx="17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6" name="编号占位符"/>
          <p:cNvSpPr>
            <a:spLocks noGrp="1"/>
          </p:cNvSpPr>
          <p:nvPr>
            <p:ph type="sldNum" idx="17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7" name="编号占位符"/>
          <p:cNvSpPr>
            <a:spLocks noGrp="1"/>
          </p:cNvSpPr>
          <p:nvPr>
            <p:ph type="sldNum" idx="17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8" name="编号占位符"/>
          <p:cNvSpPr>
            <a:spLocks noGrp="1"/>
          </p:cNvSpPr>
          <p:nvPr>
            <p:ph type="sldNum" idx="17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9" name="编号占位符"/>
          <p:cNvSpPr>
            <a:spLocks noGrp="1"/>
          </p:cNvSpPr>
          <p:nvPr>
            <p:ph type="sldNum" idx="1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0" name="编号占位符"/>
          <p:cNvSpPr>
            <a:spLocks noGrp="1"/>
          </p:cNvSpPr>
          <p:nvPr>
            <p:ph type="sldNum" idx="17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1" name="编号占位符"/>
          <p:cNvSpPr>
            <a:spLocks noGrp="1"/>
          </p:cNvSpPr>
          <p:nvPr>
            <p:ph type="sldNum" idx="17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2" name="编号占位符"/>
          <p:cNvSpPr>
            <a:spLocks noGrp="1"/>
          </p:cNvSpPr>
          <p:nvPr>
            <p:ph type="sldNum" idx="17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3" name="编号占位符"/>
          <p:cNvSpPr>
            <a:spLocks noGrp="1"/>
          </p:cNvSpPr>
          <p:nvPr>
            <p:ph type="sldNum" idx="17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4" name="编号占位符"/>
          <p:cNvSpPr>
            <a:spLocks noGrp="1"/>
          </p:cNvSpPr>
          <p:nvPr>
            <p:ph type="sldNum" idx="17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5" name="编号占位符"/>
          <p:cNvSpPr>
            <a:spLocks noGrp="1"/>
          </p:cNvSpPr>
          <p:nvPr>
            <p:ph type="sldNum" idx="17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6" name="编号占位符"/>
          <p:cNvSpPr>
            <a:spLocks noGrp="1"/>
          </p:cNvSpPr>
          <p:nvPr>
            <p:ph type="sldNum" idx="17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7" name="编号占位符"/>
          <p:cNvSpPr>
            <a:spLocks noGrp="1"/>
          </p:cNvSpPr>
          <p:nvPr>
            <p:ph type="sldNum" idx="17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8" name="编号占位符"/>
          <p:cNvSpPr>
            <a:spLocks noGrp="1"/>
          </p:cNvSpPr>
          <p:nvPr>
            <p:ph type="sldNum" idx="17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9" name="编号占位符"/>
          <p:cNvSpPr>
            <a:spLocks noGrp="1"/>
          </p:cNvSpPr>
          <p:nvPr>
            <p:ph type="sldNum" idx="1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0" name="编号占位符"/>
          <p:cNvSpPr>
            <a:spLocks noGrp="1"/>
          </p:cNvSpPr>
          <p:nvPr>
            <p:ph type="sldNum" idx="17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1" name="编号占位符"/>
          <p:cNvSpPr>
            <a:spLocks noGrp="1"/>
          </p:cNvSpPr>
          <p:nvPr>
            <p:ph type="sldNum" idx="17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2" name="编号占位符"/>
          <p:cNvSpPr>
            <a:spLocks noGrp="1"/>
          </p:cNvSpPr>
          <p:nvPr>
            <p:ph type="sldNum" idx="17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3" name="编号占位符"/>
          <p:cNvSpPr>
            <a:spLocks noGrp="1"/>
          </p:cNvSpPr>
          <p:nvPr>
            <p:ph type="sldNum" idx="17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4" name="编号占位符"/>
          <p:cNvSpPr>
            <a:spLocks noGrp="1"/>
          </p:cNvSpPr>
          <p:nvPr>
            <p:ph type="sldNum" idx="17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5" name="编号占位符"/>
          <p:cNvSpPr>
            <a:spLocks noGrp="1"/>
          </p:cNvSpPr>
          <p:nvPr>
            <p:ph type="sldNum" idx="17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6" name="编号占位符"/>
          <p:cNvSpPr>
            <a:spLocks noGrp="1"/>
          </p:cNvSpPr>
          <p:nvPr>
            <p:ph type="sldNum" idx="17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7" name="编号占位符"/>
          <p:cNvSpPr>
            <a:spLocks noGrp="1"/>
          </p:cNvSpPr>
          <p:nvPr>
            <p:ph type="sldNum" idx="17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8" name="编号占位符"/>
          <p:cNvSpPr>
            <a:spLocks noGrp="1"/>
          </p:cNvSpPr>
          <p:nvPr>
            <p:ph type="sldNum" idx="17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9" name="编号占位符"/>
          <p:cNvSpPr>
            <a:spLocks noGrp="1"/>
          </p:cNvSpPr>
          <p:nvPr>
            <p:ph type="sldNum" idx="1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0" name="编号占位符"/>
          <p:cNvSpPr>
            <a:spLocks noGrp="1"/>
          </p:cNvSpPr>
          <p:nvPr>
            <p:ph type="sldNum" idx="17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1" name="编号占位符"/>
          <p:cNvSpPr>
            <a:spLocks noGrp="1"/>
          </p:cNvSpPr>
          <p:nvPr>
            <p:ph type="sldNum" idx="17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2" name="编号占位符"/>
          <p:cNvSpPr>
            <a:spLocks noGrp="1"/>
          </p:cNvSpPr>
          <p:nvPr>
            <p:ph type="sldNum" idx="17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3" name="编号占位符"/>
          <p:cNvSpPr>
            <a:spLocks noGrp="1"/>
          </p:cNvSpPr>
          <p:nvPr>
            <p:ph type="sldNum" idx="17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4" name="编号占位符"/>
          <p:cNvSpPr>
            <a:spLocks noGrp="1"/>
          </p:cNvSpPr>
          <p:nvPr>
            <p:ph type="sldNum" idx="17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5" name="编号占位符"/>
          <p:cNvSpPr>
            <a:spLocks noGrp="1"/>
          </p:cNvSpPr>
          <p:nvPr>
            <p:ph type="sldNum" idx="17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6" name="编号占位符"/>
          <p:cNvSpPr>
            <a:spLocks noGrp="1"/>
          </p:cNvSpPr>
          <p:nvPr>
            <p:ph type="sldNum" idx="17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7" name="编号占位符"/>
          <p:cNvSpPr>
            <a:spLocks noGrp="1"/>
          </p:cNvSpPr>
          <p:nvPr>
            <p:ph type="sldNum" idx="17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8" name="编号占位符"/>
          <p:cNvSpPr>
            <a:spLocks noGrp="1"/>
          </p:cNvSpPr>
          <p:nvPr>
            <p:ph type="sldNum" idx="17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9" name="编号占位符"/>
          <p:cNvSpPr>
            <a:spLocks noGrp="1"/>
          </p:cNvSpPr>
          <p:nvPr>
            <p:ph type="sldNum" idx="1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0" name="编号占位符"/>
          <p:cNvSpPr>
            <a:spLocks noGrp="1"/>
          </p:cNvSpPr>
          <p:nvPr>
            <p:ph type="sldNum" idx="17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1" name="编号占位符"/>
          <p:cNvSpPr>
            <a:spLocks noGrp="1"/>
          </p:cNvSpPr>
          <p:nvPr>
            <p:ph type="sldNum" idx="17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2" name="编号占位符"/>
          <p:cNvSpPr>
            <a:spLocks noGrp="1"/>
          </p:cNvSpPr>
          <p:nvPr>
            <p:ph type="sldNum" idx="17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3" name="编号占位符"/>
          <p:cNvSpPr>
            <a:spLocks noGrp="1"/>
          </p:cNvSpPr>
          <p:nvPr>
            <p:ph type="sldNum" idx="17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4" name="编号占位符"/>
          <p:cNvSpPr>
            <a:spLocks noGrp="1"/>
          </p:cNvSpPr>
          <p:nvPr>
            <p:ph type="sldNum" idx="17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5" name="编号占位符"/>
          <p:cNvSpPr>
            <a:spLocks noGrp="1"/>
          </p:cNvSpPr>
          <p:nvPr>
            <p:ph type="sldNum" idx="17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6" name="编号占位符"/>
          <p:cNvSpPr>
            <a:spLocks noGrp="1"/>
          </p:cNvSpPr>
          <p:nvPr>
            <p:ph type="sldNum" idx="17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7" name="编号占位符"/>
          <p:cNvSpPr>
            <a:spLocks noGrp="1"/>
          </p:cNvSpPr>
          <p:nvPr>
            <p:ph type="sldNum" idx="17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8" name="编号占位符"/>
          <p:cNvSpPr>
            <a:spLocks noGrp="1"/>
          </p:cNvSpPr>
          <p:nvPr>
            <p:ph type="sldNum" idx="17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9" name="编号占位符"/>
          <p:cNvSpPr>
            <a:spLocks noGrp="1"/>
          </p:cNvSpPr>
          <p:nvPr>
            <p:ph type="sldNum" idx="1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0" name="编号占位符"/>
          <p:cNvSpPr>
            <a:spLocks noGrp="1"/>
          </p:cNvSpPr>
          <p:nvPr>
            <p:ph type="sldNum" idx="17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1" name="编号占位符"/>
          <p:cNvSpPr>
            <a:spLocks noGrp="1"/>
          </p:cNvSpPr>
          <p:nvPr>
            <p:ph type="sldNum" idx="17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2" name="编号占位符"/>
          <p:cNvSpPr>
            <a:spLocks noGrp="1"/>
          </p:cNvSpPr>
          <p:nvPr>
            <p:ph type="sldNum" idx="17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3" name="编号占位符"/>
          <p:cNvSpPr>
            <a:spLocks noGrp="1"/>
          </p:cNvSpPr>
          <p:nvPr>
            <p:ph type="sldNum" idx="17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4" name="编号占位符"/>
          <p:cNvSpPr>
            <a:spLocks noGrp="1"/>
          </p:cNvSpPr>
          <p:nvPr>
            <p:ph type="sldNum" idx="17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5" name="编号占位符"/>
          <p:cNvSpPr>
            <a:spLocks noGrp="1"/>
          </p:cNvSpPr>
          <p:nvPr>
            <p:ph type="sldNum" idx="17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6" name="编号占位符"/>
          <p:cNvSpPr>
            <a:spLocks noGrp="1"/>
          </p:cNvSpPr>
          <p:nvPr>
            <p:ph type="sldNum" idx="17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7" name="编号占位符"/>
          <p:cNvSpPr>
            <a:spLocks noGrp="1"/>
          </p:cNvSpPr>
          <p:nvPr>
            <p:ph type="sldNum" idx="17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8" name="编号占位符"/>
          <p:cNvSpPr>
            <a:spLocks noGrp="1"/>
          </p:cNvSpPr>
          <p:nvPr>
            <p:ph type="sldNum" idx="17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9" name="编号占位符"/>
          <p:cNvSpPr>
            <a:spLocks noGrp="1"/>
          </p:cNvSpPr>
          <p:nvPr>
            <p:ph type="sldNum" idx="1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0" name="编号占位符"/>
          <p:cNvSpPr>
            <a:spLocks noGrp="1"/>
          </p:cNvSpPr>
          <p:nvPr>
            <p:ph type="sldNum" idx="17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1" name="编号占位符"/>
          <p:cNvSpPr>
            <a:spLocks noGrp="1"/>
          </p:cNvSpPr>
          <p:nvPr>
            <p:ph type="sldNum" idx="17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2" name="编号占位符"/>
          <p:cNvSpPr>
            <a:spLocks noGrp="1"/>
          </p:cNvSpPr>
          <p:nvPr>
            <p:ph type="sldNum" idx="17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3" name="编号占位符"/>
          <p:cNvSpPr>
            <a:spLocks noGrp="1"/>
          </p:cNvSpPr>
          <p:nvPr>
            <p:ph type="sldNum" idx="17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4" name="编号占位符"/>
          <p:cNvSpPr>
            <a:spLocks noGrp="1"/>
          </p:cNvSpPr>
          <p:nvPr>
            <p:ph type="sldNum" idx="17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5" name="编号占位符"/>
          <p:cNvSpPr>
            <a:spLocks noGrp="1"/>
          </p:cNvSpPr>
          <p:nvPr>
            <p:ph type="sldNum" idx="17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6" name="编号占位符"/>
          <p:cNvSpPr>
            <a:spLocks noGrp="1"/>
          </p:cNvSpPr>
          <p:nvPr>
            <p:ph type="sldNum" idx="17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7" name="编号占位符"/>
          <p:cNvSpPr>
            <a:spLocks noGrp="1"/>
          </p:cNvSpPr>
          <p:nvPr>
            <p:ph type="sldNum" idx="17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8" name="编号占位符"/>
          <p:cNvSpPr>
            <a:spLocks noGrp="1"/>
          </p:cNvSpPr>
          <p:nvPr>
            <p:ph type="sldNum" idx="17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9" name="编号占位符"/>
          <p:cNvSpPr>
            <a:spLocks noGrp="1"/>
          </p:cNvSpPr>
          <p:nvPr>
            <p:ph type="sldNum" idx="1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0" name="编号占位符"/>
          <p:cNvSpPr>
            <a:spLocks noGrp="1"/>
          </p:cNvSpPr>
          <p:nvPr>
            <p:ph type="sldNum" idx="17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1" name="编号占位符"/>
          <p:cNvSpPr>
            <a:spLocks noGrp="1"/>
          </p:cNvSpPr>
          <p:nvPr>
            <p:ph type="sldNum" idx="17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2" name="编号占位符"/>
          <p:cNvSpPr>
            <a:spLocks noGrp="1"/>
          </p:cNvSpPr>
          <p:nvPr>
            <p:ph type="sldNum" idx="17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3" name="编号占位符"/>
          <p:cNvSpPr>
            <a:spLocks noGrp="1"/>
          </p:cNvSpPr>
          <p:nvPr>
            <p:ph type="sldNum" idx="17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4" name="编号占位符"/>
          <p:cNvSpPr>
            <a:spLocks noGrp="1"/>
          </p:cNvSpPr>
          <p:nvPr>
            <p:ph type="sldNum" idx="17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5" name="编号占位符"/>
          <p:cNvSpPr>
            <a:spLocks noGrp="1"/>
          </p:cNvSpPr>
          <p:nvPr>
            <p:ph type="sldNum" idx="17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6" name="编号占位符"/>
          <p:cNvSpPr>
            <a:spLocks noGrp="1"/>
          </p:cNvSpPr>
          <p:nvPr>
            <p:ph type="sldNum" idx="17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7" name="编号占位符"/>
          <p:cNvSpPr>
            <a:spLocks noGrp="1"/>
          </p:cNvSpPr>
          <p:nvPr>
            <p:ph type="sldNum" idx="17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8" name="编号占位符"/>
          <p:cNvSpPr>
            <a:spLocks noGrp="1"/>
          </p:cNvSpPr>
          <p:nvPr>
            <p:ph type="sldNum" idx="17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9" name="编号占位符"/>
          <p:cNvSpPr>
            <a:spLocks noGrp="1"/>
          </p:cNvSpPr>
          <p:nvPr>
            <p:ph type="sldNum" idx="1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0" name="编号占位符"/>
          <p:cNvSpPr>
            <a:spLocks noGrp="1"/>
          </p:cNvSpPr>
          <p:nvPr>
            <p:ph type="sldNum" idx="17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1" name="编号占位符"/>
          <p:cNvSpPr>
            <a:spLocks noGrp="1"/>
          </p:cNvSpPr>
          <p:nvPr>
            <p:ph type="sldNum" idx="17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2" name="编号占位符"/>
          <p:cNvSpPr>
            <a:spLocks noGrp="1"/>
          </p:cNvSpPr>
          <p:nvPr>
            <p:ph type="sldNum" idx="17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3" name="编号占位符"/>
          <p:cNvSpPr>
            <a:spLocks noGrp="1"/>
          </p:cNvSpPr>
          <p:nvPr>
            <p:ph type="sldNum" idx="17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4" name="编号占位符"/>
          <p:cNvSpPr>
            <a:spLocks noGrp="1"/>
          </p:cNvSpPr>
          <p:nvPr>
            <p:ph type="sldNum" idx="17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5" name="编号占位符"/>
          <p:cNvSpPr>
            <a:spLocks noGrp="1"/>
          </p:cNvSpPr>
          <p:nvPr>
            <p:ph type="sldNum" idx="17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6" name="编号占位符"/>
          <p:cNvSpPr>
            <a:spLocks noGrp="1"/>
          </p:cNvSpPr>
          <p:nvPr>
            <p:ph type="sldNum" idx="17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7" name="编号占位符"/>
          <p:cNvSpPr>
            <a:spLocks noGrp="1"/>
          </p:cNvSpPr>
          <p:nvPr>
            <p:ph type="sldNum" idx="17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8" name="编号占位符"/>
          <p:cNvSpPr>
            <a:spLocks noGrp="1"/>
          </p:cNvSpPr>
          <p:nvPr>
            <p:ph type="sldNum" idx="17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9" name="编号占位符"/>
          <p:cNvSpPr>
            <a:spLocks noGrp="1"/>
          </p:cNvSpPr>
          <p:nvPr>
            <p:ph type="sldNum" idx="1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0" name="编号占位符"/>
          <p:cNvSpPr>
            <a:spLocks noGrp="1"/>
          </p:cNvSpPr>
          <p:nvPr>
            <p:ph type="sldNum" idx="17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1" name="编号占位符"/>
          <p:cNvSpPr>
            <a:spLocks noGrp="1"/>
          </p:cNvSpPr>
          <p:nvPr>
            <p:ph type="sldNum" idx="17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2" name="编号占位符"/>
          <p:cNvSpPr>
            <a:spLocks noGrp="1"/>
          </p:cNvSpPr>
          <p:nvPr>
            <p:ph type="sldNum" idx="17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3" name="编号占位符"/>
          <p:cNvSpPr>
            <a:spLocks noGrp="1"/>
          </p:cNvSpPr>
          <p:nvPr>
            <p:ph type="sldNum" idx="17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4" name="编号占位符"/>
          <p:cNvSpPr>
            <a:spLocks noGrp="1"/>
          </p:cNvSpPr>
          <p:nvPr>
            <p:ph type="sldNum" idx="17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5" name="编号占位符"/>
          <p:cNvSpPr>
            <a:spLocks noGrp="1"/>
          </p:cNvSpPr>
          <p:nvPr>
            <p:ph type="sldNum" idx="17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6" name="编号占位符"/>
          <p:cNvSpPr>
            <a:spLocks noGrp="1"/>
          </p:cNvSpPr>
          <p:nvPr>
            <p:ph type="sldNum" idx="17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7" name="编号占位符"/>
          <p:cNvSpPr>
            <a:spLocks noGrp="1"/>
          </p:cNvSpPr>
          <p:nvPr>
            <p:ph type="sldNum" idx="17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8" name="编号占位符"/>
          <p:cNvSpPr>
            <a:spLocks noGrp="1"/>
          </p:cNvSpPr>
          <p:nvPr>
            <p:ph type="sldNum" idx="17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9" name="编号占位符"/>
          <p:cNvSpPr>
            <a:spLocks noGrp="1"/>
          </p:cNvSpPr>
          <p:nvPr>
            <p:ph type="sldNum" idx="1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0" name="编号占位符"/>
          <p:cNvSpPr>
            <a:spLocks noGrp="1"/>
          </p:cNvSpPr>
          <p:nvPr>
            <p:ph type="sldNum" idx="17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1" name="编号占位符"/>
          <p:cNvSpPr>
            <a:spLocks noGrp="1"/>
          </p:cNvSpPr>
          <p:nvPr>
            <p:ph type="sldNum" idx="17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2" name="编号占位符"/>
          <p:cNvSpPr>
            <a:spLocks noGrp="1"/>
          </p:cNvSpPr>
          <p:nvPr>
            <p:ph type="sldNum" idx="17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3" name="编号占位符"/>
          <p:cNvSpPr>
            <a:spLocks noGrp="1"/>
          </p:cNvSpPr>
          <p:nvPr>
            <p:ph type="sldNum" idx="17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4" name="编号占位符"/>
          <p:cNvSpPr>
            <a:spLocks noGrp="1"/>
          </p:cNvSpPr>
          <p:nvPr>
            <p:ph type="sldNum" idx="18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5" name="编号占位符"/>
          <p:cNvSpPr>
            <a:spLocks noGrp="1"/>
          </p:cNvSpPr>
          <p:nvPr>
            <p:ph type="sldNum" idx="18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6" name="编号占位符"/>
          <p:cNvSpPr>
            <a:spLocks noGrp="1"/>
          </p:cNvSpPr>
          <p:nvPr>
            <p:ph type="sldNum" idx="18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7" name="编号占位符"/>
          <p:cNvSpPr>
            <a:spLocks noGrp="1"/>
          </p:cNvSpPr>
          <p:nvPr>
            <p:ph type="sldNum" idx="18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8" name="编号占位符"/>
          <p:cNvSpPr>
            <a:spLocks noGrp="1"/>
          </p:cNvSpPr>
          <p:nvPr>
            <p:ph type="sldNum" idx="18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9" name="编号占位符"/>
          <p:cNvSpPr>
            <a:spLocks noGrp="1"/>
          </p:cNvSpPr>
          <p:nvPr>
            <p:ph type="sldNum" idx="1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0" name="编号占位符"/>
          <p:cNvSpPr>
            <a:spLocks noGrp="1"/>
          </p:cNvSpPr>
          <p:nvPr>
            <p:ph type="sldNum" idx="18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1" name="编号占位符"/>
          <p:cNvSpPr>
            <a:spLocks noGrp="1"/>
          </p:cNvSpPr>
          <p:nvPr>
            <p:ph type="sldNum" idx="18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2" name="编号占位符"/>
          <p:cNvSpPr>
            <a:spLocks noGrp="1"/>
          </p:cNvSpPr>
          <p:nvPr>
            <p:ph type="sldNum" idx="18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3" name="编号占位符"/>
          <p:cNvSpPr>
            <a:spLocks noGrp="1"/>
          </p:cNvSpPr>
          <p:nvPr>
            <p:ph type="sldNum" idx="18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4" name="编号占位符"/>
          <p:cNvSpPr>
            <a:spLocks noGrp="1"/>
          </p:cNvSpPr>
          <p:nvPr>
            <p:ph type="sldNum" idx="18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5" name="编号占位符"/>
          <p:cNvSpPr>
            <a:spLocks noGrp="1"/>
          </p:cNvSpPr>
          <p:nvPr>
            <p:ph type="sldNum" idx="18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6" name="编号占位符"/>
          <p:cNvSpPr>
            <a:spLocks noGrp="1"/>
          </p:cNvSpPr>
          <p:nvPr>
            <p:ph type="sldNum" idx="18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7" name="编号占位符"/>
          <p:cNvSpPr>
            <a:spLocks noGrp="1"/>
          </p:cNvSpPr>
          <p:nvPr>
            <p:ph type="sldNum" idx="18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8" name="编号占位符"/>
          <p:cNvSpPr>
            <a:spLocks noGrp="1"/>
          </p:cNvSpPr>
          <p:nvPr>
            <p:ph type="sldNum" idx="18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9" name="编号占位符"/>
          <p:cNvSpPr>
            <a:spLocks noGrp="1"/>
          </p:cNvSpPr>
          <p:nvPr>
            <p:ph type="sldNum" idx="1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0" name="编号占位符"/>
          <p:cNvSpPr>
            <a:spLocks noGrp="1"/>
          </p:cNvSpPr>
          <p:nvPr>
            <p:ph type="sldNum" idx="18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1" name="编号占位符"/>
          <p:cNvSpPr>
            <a:spLocks noGrp="1"/>
          </p:cNvSpPr>
          <p:nvPr>
            <p:ph type="sldNum" idx="18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2" name="编号占位符"/>
          <p:cNvSpPr>
            <a:spLocks noGrp="1"/>
          </p:cNvSpPr>
          <p:nvPr>
            <p:ph type="sldNum" idx="18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3" name="编号占位符"/>
          <p:cNvSpPr>
            <a:spLocks noGrp="1"/>
          </p:cNvSpPr>
          <p:nvPr>
            <p:ph type="sldNum" idx="18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4" name="编号占位符"/>
          <p:cNvSpPr>
            <a:spLocks noGrp="1"/>
          </p:cNvSpPr>
          <p:nvPr>
            <p:ph type="sldNum" idx="18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5" name="编号占位符"/>
          <p:cNvSpPr>
            <a:spLocks noGrp="1"/>
          </p:cNvSpPr>
          <p:nvPr>
            <p:ph type="sldNum" idx="18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6" name="编号占位符"/>
          <p:cNvSpPr>
            <a:spLocks noGrp="1"/>
          </p:cNvSpPr>
          <p:nvPr>
            <p:ph type="sldNum" idx="18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7" name="编号占位符"/>
          <p:cNvSpPr>
            <a:spLocks noGrp="1"/>
          </p:cNvSpPr>
          <p:nvPr>
            <p:ph type="sldNum" idx="18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8" name="编号占位符"/>
          <p:cNvSpPr>
            <a:spLocks noGrp="1"/>
          </p:cNvSpPr>
          <p:nvPr>
            <p:ph type="sldNum" idx="18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9" name="编号占位符"/>
          <p:cNvSpPr>
            <a:spLocks noGrp="1"/>
          </p:cNvSpPr>
          <p:nvPr>
            <p:ph type="sldNum" idx="1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0" name="编号占位符"/>
          <p:cNvSpPr>
            <a:spLocks noGrp="1"/>
          </p:cNvSpPr>
          <p:nvPr>
            <p:ph type="sldNum" idx="18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1" name="编号占位符"/>
          <p:cNvSpPr>
            <a:spLocks noGrp="1"/>
          </p:cNvSpPr>
          <p:nvPr>
            <p:ph type="sldNum" idx="18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2" name="编号占位符"/>
          <p:cNvSpPr>
            <a:spLocks noGrp="1"/>
          </p:cNvSpPr>
          <p:nvPr>
            <p:ph type="sldNum" idx="18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3" name="编号占位符"/>
          <p:cNvSpPr>
            <a:spLocks noGrp="1"/>
          </p:cNvSpPr>
          <p:nvPr>
            <p:ph type="sldNum" idx="18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4" name="编号占位符"/>
          <p:cNvSpPr>
            <a:spLocks noGrp="1"/>
          </p:cNvSpPr>
          <p:nvPr>
            <p:ph type="sldNum" idx="18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5" name="编号占位符"/>
          <p:cNvSpPr>
            <a:spLocks noGrp="1"/>
          </p:cNvSpPr>
          <p:nvPr>
            <p:ph type="sldNum" idx="18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6" name="编号占位符"/>
          <p:cNvSpPr>
            <a:spLocks noGrp="1"/>
          </p:cNvSpPr>
          <p:nvPr>
            <p:ph type="sldNum" idx="18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7" name="编号占位符"/>
          <p:cNvSpPr>
            <a:spLocks noGrp="1"/>
          </p:cNvSpPr>
          <p:nvPr>
            <p:ph type="sldNum" idx="18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8" name="编号占位符"/>
          <p:cNvSpPr>
            <a:spLocks noGrp="1"/>
          </p:cNvSpPr>
          <p:nvPr>
            <p:ph type="sldNum" idx="18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9" name="编号占位符"/>
          <p:cNvSpPr>
            <a:spLocks noGrp="1"/>
          </p:cNvSpPr>
          <p:nvPr>
            <p:ph type="sldNum" idx="1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0" name="编号占位符"/>
          <p:cNvSpPr>
            <a:spLocks noGrp="1"/>
          </p:cNvSpPr>
          <p:nvPr>
            <p:ph type="sldNum" idx="18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1" name="编号占位符"/>
          <p:cNvSpPr>
            <a:spLocks noGrp="1"/>
          </p:cNvSpPr>
          <p:nvPr>
            <p:ph type="sldNum" idx="18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2" name="编号占位符"/>
          <p:cNvSpPr>
            <a:spLocks noGrp="1"/>
          </p:cNvSpPr>
          <p:nvPr>
            <p:ph type="sldNum" idx="18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3" name="编号占位符"/>
          <p:cNvSpPr>
            <a:spLocks noGrp="1"/>
          </p:cNvSpPr>
          <p:nvPr>
            <p:ph type="sldNum" idx="18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4" name="编号占位符"/>
          <p:cNvSpPr>
            <a:spLocks noGrp="1"/>
          </p:cNvSpPr>
          <p:nvPr>
            <p:ph type="sldNum" idx="18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5" name="编号占位符"/>
          <p:cNvSpPr>
            <a:spLocks noGrp="1"/>
          </p:cNvSpPr>
          <p:nvPr>
            <p:ph type="sldNum" idx="18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6" name="编号占位符"/>
          <p:cNvSpPr>
            <a:spLocks noGrp="1"/>
          </p:cNvSpPr>
          <p:nvPr>
            <p:ph type="sldNum" idx="18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7" name="编号占位符"/>
          <p:cNvSpPr>
            <a:spLocks noGrp="1"/>
          </p:cNvSpPr>
          <p:nvPr>
            <p:ph type="sldNum" idx="18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8" name="编号占位符"/>
          <p:cNvSpPr>
            <a:spLocks noGrp="1"/>
          </p:cNvSpPr>
          <p:nvPr>
            <p:ph type="sldNum" idx="18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9" name="编号占位符"/>
          <p:cNvSpPr>
            <a:spLocks noGrp="1"/>
          </p:cNvSpPr>
          <p:nvPr>
            <p:ph type="sldNum" idx="1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0" name="编号占位符"/>
          <p:cNvSpPr>
            <a:spLocks noGrp="1"/>
          </p:cNvSpPr>
          <p:nvPr>
            <p:ph type="sldNum" idx="18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1" name="编号占位符"/>
          <p:cNvSpPr>
            <a:spLocks noGrp="1"/>
          </p:cNvSpPr>
          <p:nvPr>
            <p:ph type="sldNum" idx="18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2" name="编号占位符"/>
          <p:cNvSpPr>
            <a:spLocks noGrp="1"/>
          </p:cNvSpPr>
          <p:nvPr>
            <p:ph type="sldNum" idx="18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3" name="编号占位符"/>
          <p:cNvSpPr>
            <a:spLocks noGrp="1"/>
          </p:cNvSpPr>
          <p:nvPr>
            <p:ph type="sldNum" idx="18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4" name="编号占位符"/>
          <p:cNvSpPr>
            <a:spLocks noGrp="1"/>
          </p:cNvSpPr>
          <p:nvPr>
            <p:ph type="sldNum" idx="18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5" name="编号占位符"/>
          <p:cNvSpPr>
            <a:spLocks noGrp="1"/>
          </p:cNvSpPr>
          <p:nvPr>
            <p:ph type="sldNum" idx="18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6" name="编号占位符"/>
          <p:cNvSpPr>
            <a:spLocks noGrp="1"/>
          </p:cNvSpPr>
          <p:nvPr>
            <p:ph type="sldNum" idx="18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7" name="编号占位符"/>
          <p:cNvSpPr>
            <a:spLocks noGrp="1"/>
          </p:cNvSpPr>
          <p:nvPr>
            <p:ph type="sldNum" idx="18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8" name="编号占位符"/>
          <p:cNvSpPr>
            <a:spLocks noGrp="1"/>
          </p:cNvSpPr>
          <p:nvPr>
            <p:ph type="sldNum" idx="18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9" name="编号占位符"/>
          <p:cNvSpPr>
            <a:spLocks noGrp="1"/>
          </p:cNvSpPr>
          <p:nvPr>
            <p:ph type="sldNum" idx="1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0" name="编号占位符"/>
          <p:cNvSpPr>
            <a:spLocks noGrp="1"/>
          </p:cNvSpPr>
          <p:nvPr>
            <p:ph type="sldNum" idx="18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1" name="编号占位符"/>
          <p:cNvSpPr>
            <a:spLocks noGrp="1"/>
          </p:cNvSpPr>
          <p:nvPr>
            <p:ph type="sldNum" idx="18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2" name="编号占位符"/>
          <p:cNvSpPr>
            <a:spLocks noGrp="1"/>
          </p:cNvSpPr>
          <p:nvPr>
            <p:ph type="sldNum" idx="18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3" name="编号占位符"/>
          <p:cNvSpPr>
            <a:spLocks noGrp="1"/>
          </p:cNvSpPr>
          <p:nvPr>
            <p:ph type="sldNum" idx="18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4" name="编号占位符"/>
          <p:cNvSpPr>
            <a:spLocks noGrp="1"/>
          </p:cNvSpPr>
          <p:nvPr>
            <p:ph type="sldNum" idx="18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5" name="编号占位符"/>
          <p:cNvSpPr>
            <a:spLocks noGrp="1"/>
          </p:cNvSpPr>
          <p:nvPr>
            <p:ph type="sldNum" idx="18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6" name="编号占位符"/>
          <p:cNvSpPr>
            <a:spLocks noGrp="1"/>
          </p:cNvSpPr>
          <p:nvPr>
            <p:ph type="sldNum" idx="18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7" name="编号占位符"/>
          <p:cNvSpPr>
            <a:spLocks noGrp="1"/>
          </p:cNvSpPr>
          <p:nvPr>
            <p:ph type="sldNum" idx="18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8" name="编号占位符"/>
          <p:cNvSpPr>
            <a:spLocks noGrp="1"/>
          </p:cNvSpPr>
          <p:nvPr>
            <p:ph type="sldNum" idx="18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9" name="编号占位符"/>
          <p:cNvSpPr>
            <a:spLocks noGrp="1"/>
          </p:cNvSpPr>
          <p:nvPr>
            <p:ph type="sldNum" idx="1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0" name="编号占位符"/>
          <p:cNvSpPr>
            <a:spLocks noGrp="1"/>
          </p:cNvSpPr>
          <p:nvPr>
            <p:ph type="sldNum" idx="18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1" name="编号占位符"/>
          <p:cNvSpPr>
            <a:spLocks noGrp="1"/>
          </p:cNvSpPr>
          <p:nvPr>
            <p:ph type="sldNum" idx="18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2" name="编号占位符"/>
          <p:cNvSpPr>
            <a:spLocks noGrp="1"/>
          </p:cNvSpPr>
          <p:nvPr>
            <p:ph type="sldNum" idx="18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3" name="编号占位符"/>
          <p:cNvSpPr>
            <a:spLocks noGrp="1"/>
          </p:cNvSpPr>
          <p:nvPr>
            <p:ph type="sldNum" idx="18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4" name="编号占位符"/>
          <p:cNvSpPr>
            <a:spLocks noGrp="1"/>
          </p:cNvSpPr>
          <p:nvPr>
            <p:ph type="sldNum" idx="18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5" name="编号占位符"/>
          <p:cNvSpPr>
            <a:spLocks noGrp="1"/>
          </p:cNvSpPr>
          <p:nvPr>
            <p:ph type="sldNum" idx="18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6" name="编号占位符"/>
          <p:cNvSpPr>
            <a:spLocks noGrp="1"/>
          </p:cNvSpPr>
          <p:nvPr>
            <p:ph type="sldNum" idx="18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7" name="编号占位符"/>
          <p:cNvSpPr>
            <a:spLocks noGrp="1"/>
          </p:cNvSpPr>
          <p:nvPr>
            <p:ph type="sldNum" idx="18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8" name="编号占位符"/>
          <p:cNvSpPr>
            <a:spLocks noGrp="1"/>
          </p:cNvSpPr>
          <p:nvPr>
            <p:ph type="sldNum" idx="18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9" name="编号占位符"/>
          <p:cNvSpPr>
            <a:spLocks noGrp="1"/>
          </p:cNvSpPr>
          <p:nvPr>
            <p:ph type="sldNum" idx="1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0" name="编号占位符"/>
          <p:cNvSpPr>
            <a:spLocks noGrp="1"/>
          </p:cNvSpPr>
          <p:nvPr>
            <p:ph type="sldNum" idx="18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1" name="编号占位符"/>
          <p:cNvSpPr>
            <a:spLocks noGrp="1"/>
          </p:cNvSpPr>
          <p:nvPr>
            <p:ph type="sldNum" idx="18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2" name="编号占位符"/>
          <p:cNvSpPr>
            <a:spLocks noGrp="1"/>
          </p:cNvSpPr>
          <p:nvPr>
            <p:ph type="sldNum" idx="18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3" name="编号占位符"/>
          <p:cNvSpPr>
            <a:spLocks noGrp="1"/>
          </p:cNvSpPr>
          <p:nvPr>
            <p:ph type="sldNum" idx="18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4" name="编号占位符"/>
          <p:cNvSpPr>
            <a:spLocks noGrp="1"/>
          </p:cNvSpPr>
          <p:nvPr>
            <p:ph type="sldNum" idx="18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5" name="编号占位符"/>
          <p:cNvSpPr>
            <a:spLocks noGrp="1"/>
          </p:cNvSpPr>
          <p:nvPr>
            <p:ph type="sldNum" idx="18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6" name="编号占位符"/>
          <p:cNvSpPr>
            <a:spLocks noGrp="1"/>
          </p:cNvSpPr>
          <p:nvPr>
            <p:ph type="sldNum" idx="18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7" name="编号占位符"/>
          <p:cNvSpPr>
            <a:spLocks noGrp="1"/>
          </p:cNvSpPr>
          <p:nvPr>
            <p:ph type="sldNum" idx="18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8" name="编号占位符"/>
          <p:cNvSpPr>
            <a:spLocks noGrp="1"/>
          </p:cNvSpPr>
          <p:nvPr>
            <p:ph type="sldNum" idx="18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9" name="编号占位符"/>
          <p:cNvSpPr>
            <a:spLocks noGrp="1"/>
          </p:cNvSpPr>
          <p:nvPr>
            <p:ph type="sldNum" idx="1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0" name="编号占位符"/>
          <p:cNvSpPr>
            <a:spLocks noGrp="1"/>
          </p:cNvSpPr>
          <p:nvPr>
            <p:ph type="sldNum" idx="18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1" name="编号占位符"/>
          <p:cNvSpPr>
            <a:spLocks noGrp="1"/>
          </p:cNvSpPr>
          <p:nvPr>
            <p:ph type="sldNum" idx="18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2" name="编号占位符"/>
          <p:cNvSpPr>
            <a:spLocks noGrp="1"/>
          </p:cNvSpPr>
          <p:nvPr>
            <p:ph type="sldNum" idx="18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3" name="编号占位符"/>
          <p:cNvSpPr>
            <a:spLocks noGrp="1"/>
          </p:cNvSpPr>
          <p:nvPr>
            <p:ph type="sldNum" idx="18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4" name="编号占位符"/>
          <p:cNvSpPr>
            <a:spLocks noGrp="1"/>
          </p:cNvSpPr>
          <p:nvPr>
            <p:ph type="sldNum" idx="18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5" name="编号占位符"/>
          <p:cNvSpPr>
            <a:spLocks noGrp="1"/>
          </p:cNvSpPr>
          <p:nvPr>
            <p:ph type="sldNum" idx="18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6" name="编号占位符"/>
          <p:cNvSpPr>
            <a:spLocks noGrp="1"/>
          </p:cNvSpPr>
          <p:nvPr>
            <p:ph type="sldNum" idx="18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7" name="编号占位符"/>
          <p:cNvSpPr>
            <a:spLocks noGrp="1"/>
          </p:cNvSpPr>
          <p:nvPr>
            <p:ph type="sldNum" idx="18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8" name="编号占位符"/>
          <p:cNvSpPr>
            <a:spLocks noGrp="1"/>
          </p:cNvSpPr>
          <p:nvPr>
            <p:ph type="sldNum" idx="18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9" name="编号占位符"/>
          <p:cNvSpPr>
            <a:spLocks noGrp="1"/>
          </p:cNvSpPr>
          <p:nvPr>
            <p:ph type="sldNum" idx="1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0" name="编号占位符"/>
          <p:cNvSpPr>
            <a:spLocks noGrp="1"/>
          </p:cNvSpPr>
          <p:nvPr>
            <p:ph type="sldNum" idx="18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1" name="编号占位符"/>
          <p:cNvSpPr>
            <a:spLocks noGrp="1"/>
          </p:cNvSpPr>
          <p:nvPr>
            <p:ph type="sldNum" idx="18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2" name="编号占位符"/>
          <p:cNvSpPr>
            <a:spLocks noGrp="1"/>
          </p:cNvSpPr>
          <p:nvPr>
            <p:ph type="sldNum" idx="18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3" name="编号占位符"/>
          <p:cNvSpPr>
            <a:spLocks noGrp="1"/>
          </p:cNvSpPr>
          <p:nvPr>
            <p:ph type="sldNum" idx="18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4" name="编号占位符"/>
          <p:cNvSpPr>
            <a:spLocks noGrp="1"/>
          </p:cNvSpPr>
          <p:nvPr>
            <p:ph type="sldNum" idx="19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5" name="编号占位符"/>
          <p:cNvSpPr>
            <a:spLocks noGrp="1"/>
          </p:cNvSpPr>
          <p:nvPr>
            <p:ph type="sldNum" idx="19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6" name="编号占位符"/>
          <p:cNvSpPr>
            <a:spLocks noGrp="1"/>
          </p:cNvSpPr>
          <p:nvPr>
            <p:ph type="sldNum" idx="19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7" name="编号占位符"/>
          <p:cNvSpPr>
            <a:spLocks noGrp="1"/>
          </p:cNvSpPr>
          <p:nvPr>
            <p:ph type="sldNum" idx="19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8" name="编号占位符"/>
          <p:cNvSpPr>
            <a:spLocks noGrp="1"/>
          </p:cNvSpPr>
          <p:nvPr>
            <p:ph type="sldNum" idx="19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9" name="编号占位符"/>
          <p:cNvSpPr>
            <a:spLocks noGrp="1"/>
          </p:cNvSpPr>
          <p:nvPr>
            <p:ph type="sldNum" idx="1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0" name="编号占位符"/>
          <p:cNvSpPr>
            <a:spLocks noGrp="1"/>
          </p:cNvSpPr>
          <p:nvPr>
            <p:ph type="sldNum" idx="19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1" name="编号占位符"/>
          <p:cNvSpPr>
            <a:spLocks noGrp="1"/>
          </p:cNvSpPr>
          <p:nvPr>
            <p:ph type="sldNum" idx="19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2" name="编号占位符"/>
          <p:cNvSpPr>
            <a:spLocks noGrp="1"/>
          </p:cNvSpPr>
          <p:nvPr>
            <p:ph type="sldNum" idx="19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3" name="编号占位符"/>
          <p:cNvSpPr>
            <a:spLocks noGrp="1"/>
          </p:cNvSpPr>
          <p:nvPr>
            <p:ph type="sldNum" idx="19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4" name="编号占位符"/>
          <p:cNvSpPr>
            <a:spLocks noGrp="1"/>
          </p:cNvSpPr>
          <p:nvPr>
            <p:ph type="sldNum" idx="19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5" name="编号占位符"/>
          <p:cNvSpPr>
            <a:spLocks noGrp="1"/>
          </p:cNvSpPr>
          <p:nvPr>
            <p:ph type="sldNum" idx="19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6" name="编号占位符"/>
          <p:cNvSpPr>
            <a:spLocks noGrp="1"/>
          </p:cNvSpPr>
          <p:nvPr>
            <p:ph type="sldNum" idx="19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7" name="编号占位符"/>
          <p:cNvSpPr>
            <a:spLocks noGrp="1"/>
          </p:cNvSpPr>
          <p:nvPr>
            <p:ph type="sldNum" idx="19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8" name="编号占位符"/>
          <p:cNvSpPr>
            <a:spLocks noGrp="1"/>
          </p:cNvSpPr>
          <p:nvPr>
            <p:ph type="sldNum" idx="19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9" name="编号占位符"/>
          <p:cNvSpPr>
            <a:spLocks noGrp="1"/>
          </p:cNvSpPr>
          <p:nvPr>
            <p:ph type="sldNum" idx="1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0" name="编号占位符"/>
          <p:cNvSpPr>
            <a:spLocks noGrp="1"/>
          </p:cNvSpPr>
          <p:nvPr>
            <p:ph type="sldNum" idx="19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1" name="编号占位符"/>
          <p:cNvSpPr>
            <a:spLocks noGrp="1"/>
          </p:cNvSpPr>
          <p:nvPr>
            <p:ph type="sldNum" idx="19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2" name="编号占位符"/>
          <p:cNvSpPr>
            <a:spLocks noGrp="1"/>
          </p:cNvSpPr>
          <p:nvPr>
            <p:ph type="sldNum" idx="19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3" name="编号占位符"/>
          <p:cNvSpPr>
            <a:spLocks noGrp="1"/>
          </p:cNvSpPr>
          <p:nvPr>
            <p:ph type="sldNum" idx="19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4" name="编号占位符"/>
          <p:cNvSpPr>
            <a:spLocks noGrp="1"/>
          </p:cNvSpPr>
          <p:nvPr>
            <p:ph type="sldNum" idx="19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5" name="编号占位符"/>
          <p:cNvSpPr>
            <a:spLocks noGrp="1"/>
          </p:cNvSpPr>
          <p:nvPr>
            <p:ph type="sldNum" idx="19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6" name="编号占位符"/>
          <p:cNvSpPr>
            <a:spLocks noGrp="1"/>
          </p:cNvSpPr>
          <p:nvPr>
            <p:ph type="sldNum" idx="19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7" name="编号占位符"/>
          <p:cNvSpPr>
            <a:spLocks noGrp="1"/>
          </p:cNvSpPr>
          <p:nvPr>
            <p:ph type="sldNum" idx="19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8" name="编号占位符"/>
          <p:cNvSpPr>
            <a:spLocks noGrp="1"/>
          </p:cNvSpPr>
          <p:nvPr>
            <p:ph type="sldNum" idx="19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9" name="编号占位符"/>
          <p:cNvSpPr>
            <a:spLocks noGrp="1"/>
          </p:cNvSpPr>
          <p:nvPr>
            <p:ph type="sldNum" idx="1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0" name="编号占位符"/>
          <p:cNvSpPr>
            <a:spLocks noGrp="1"/>
          </p:cNvSpPr>
          <p:nvPr>
            <p:ph type="sldNum" idx="19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1" name="编号占位符"/>
          <p:cNvSpPr>
            <a:spLocks noGrp="1"/>
          </p:cNvSpPr>
          <p:nvPr>
            <p:ph type="sldNum" idx="19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2" name="编号占位符"/>
          <p:cNvSpPr>
            <a:spLocks noGrp="1"/>
          </p:cNvSpPr>
          <p:nvPr>
            <p:ph type="sldNum" idx="19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3" name="编号占位符"/>
          <p:cNvSpPr>
            <a:spLocks noGrp="1"/>
          </p:cNvSpPr>
          <p:nvPr>
            <p:ph type="sldNum" idx="19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4" name="编号占位符"/>
          <p:cNvSpPr>
            <a:spLocks noGrp="1"/>
          </p:cNvSpPr>
          <p:nvPr>
            <p:ph type="sldNum" idx="19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5" name="编号占位符"/>
          <p:cNvSpPr>
            <a:spLocks noGrp="1"/>
          </p:cNvSpPr>
          <p:nvPr>
            <p:ph type="sldNum" idx="19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6" name="编号占位符"/>
          <p:cNvSpPr>
            <a:spLocks noGrp="1"/>
          </p:cNvSpPr>
          <p:nvPr>
            <p:ph type="sldNum" idx="19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7" name="编号占位符"/>
          <p:cNvSpPr>
            <a:spLocks noGrp="1"/>
          </p:cNvSpPr>
          <p:nvPr>
            <p:ph type="sldNum" idx="19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8" name="编号占位符"/>
          <p:cNvSpPr>
            <a:spLocks noGrp="1"/>
          </p:cNvSpPr>
          <p:nvPr>
            <p:ph type="sldNum" idx="19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9" name="编号占位符"/>
          <p:cNvSpPr>
            <a:spLocks noGrp="1"/>
          </p:cNvSpPr>
          <p:nvPr>
            <p:ph type="sldNum" idx="1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0" name="编号占位符"/>
          <p:cNvSpPr>
            <a:spLocks noGrp="1"/>
          </p:cNvSpPr>
          <p:nvPr>
            <p:ph type="sldNum" idx="19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1" name="编号占位符"/>
          <p:cNvSpPr>
            <a:spLocks noGrp="1"/>
          </p:cNvSpPr>
          <p:nvPr>
            <p:ph type="sldNum" idx="19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2" name="编号占位符"/>
          <p:cNvSpPr>
            <a:spLocks noGrp="1"/>
          </p:cNvSpPr>
          <p:nvPr>
            <p:ph type="sldNum" idx="19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3" name="编号占位符"/>
          <p:cNvSpPr>
            <a:spLocks noGrp="1"/>
          </p:cNvSpPr>
          <p:nvPr>
            <p:ph type="sldNum" idx="19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4" name="编号占位符"/>
          <p:cNvSpPr>
            <a:spLocks noGrp="1"/>
          </p:cNvSpPr>
          <p:nvPr>
            <p:ph type="sldNum" idx="19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5" name="编号占位符"/>
          <p:cNvSpPr>
            <a:spLocks noGrp="1"/>
          </p:cNvSpPr>
          <p:nvPr>
            <p:ph type="sldNum" idx="19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6" name="编号占位符"/>
          <p:cNvSpPr>
            <a:spLocks noGrp="1"/>
          </p:cNvSpPr>
          <p:nvPr>
            <p:ph type="sldNum" idx="19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7" name="编号占位符"/>
          <p:cNvSpPr>
            <a:spLocks noGrp="1"/>
          </p:cNvSpPr>
          <p:nvPr>
            <p:ph type="sldNum" idx="19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8" name="编号占位符"/>
          <p:cNvSpPr>
            <a:spLocks noGrp="1"/>
          </p:cNvSpPr>
          <p:nvPr>
            <p:ph type="sldNum" idx="19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9" name="编号占位符"/>
          <p:cNvSpPr>
            <a:spLocks noGrp="1"/>
          </p:cNvSpPr>
          <p:nvPr>
            <p:ph type="sldNum" idx="1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0" name="编号占位符"/>
          <p:cNvSpPr>
            <a:spLocks noGrp="1"/>
          </p:cNvSpPr>
          <p:nvPr>
            <p:ph type="sldNum" idx="19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1" name="编号占位符"/>
          <p:cNvSpPr>
            <a:spLocks noGrp="1"/>
          </p:cNvSpPr>
          <p:nvPr>
            <p:ph type="sldNum" idx="19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2" name="编号占位符"/>
          <p:cNvSpPr>
            <a:spLocks noGrp="1"/>
          </p:cNvSpPr>
          <p:nvPr>
            <p:ph type="sldNum" idx="19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3" name="编号占位符"/>
          <p:cNvSpPr>
            <a:spLocks noGrp="1"/>
          </p:cNvSpPr>
          <p:nvPr>
            <p:ph type="sldNum" idx="19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4" name="编号占位符"/>
          <p:cNvSpPr>
            <a:spLocks noGrp="1"/>
          </p:cNvSpPr>
          <p:nvPr>
            <p:ph type="sldNum" idx="19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5" name="编号占位符"/>
          <p:cNvSpPr>
            <a:spLocks noGrp="1"/>
          </p:cNvSpPr>
          <p:nvPr>
            <p:ph type="sldNum" idx="19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6" name="编号占位符"/>
          <p:cNvSpPr>
            <a:spLocks noGrp="1"/>
          </p:cNvSpPr>
          <p:nvPr>
            <p:ph type="sldNum" idx="19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7" name="编号占位符"/>
          <p:cNvSpPr>
            <a:spLocks noGrp="1"/>
          </p:cNvSpPr>
          <p:nvPr>
            <p:ph type="sldNum" idx="19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8" name="编号占位符"/>
          <p:cNvSpPr>
            <a:spLocks noGrp="1"/>
          </p:cNvSpPr>
          <p:nvPr>
            <p:ph type="sldNum" idx="19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9" name="编号占位符"/>
          <p:cNvSpPr>
            <a:spLocks noGrp="1"/>
          </p:cNvSpPr>
          <p:nvPr>
            <p:ph type="sldNum" idx="1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0" name="编号占位符"/>
          <p:cNvSpPr>
            <a:spLocks noGrp="1"/>
          </p:cNvSpPr>
          <p:nvPr>
            <p:ph type="sldNum" idx="19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1" name="编号占位符"/>
          <p:cNvSpPr>
            <a:spLocks noGrp="1"/>
          </p:cNvSpPr>
          <p:nvPr>
            <p:ph type="sldNum" idx="19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2" name="编号占位符"/>
          <p:cNvSpPr>
            <a:spLocks noGrp="1"/>
          </p:cNvSpPr>
          <p:nvPr>
            <p:ph type="sldNum" idx="19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3" name="编号占位符"/>
          <p:cNvSpPr>
            <a:spLocks noGrp="1"/>
          </p:cNvSpPr>
          <p:nvPr>
            <p:ph type="sldNum" idx="19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4" name="编号占位符"/>
          <p:cNvSpPr>
            <a:spLocks noGrp="1"/>
          </p:cNvSpPr>
          <p:nvPr>
            <p:ph type="sldNum" idx="19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5" name="编号占位符"/>
          <p:cNvSpPr>
            <a:spLocks noGrp="1"/>
          </p:cNvSpPr>
          <p:nvPr>
            <p:ph type="sldNum" idx="19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6" name="编号占位符"/>
          <p:cNvSpPr>
            <a:spLocks noGrp="1"/>
          </p:cNvSpPr>
          <p:nvPr>
            <p:ph type="sldNum" idx="19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7" name="编号占位符"/>
          <p:cNvSpPr>
            <a:spLocks noGrp="1"/>
          </p:cNvSpPr>
          <p:nvPr>
            <p:ph type="sldNum" idx="19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8" name="编号占位符"/>
          <p:cNvSpPr>
            <a:spLocks noGrp="1"/>
          </p:cNvSpPr>
          <p:nvPr>
            <p:ph type="sldNum" idx="19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9" name="编号占位符"/>
          <p:cNvSpPr>
            <a:spLocks noGrp="1"/>
          </p:cNvSpPr>
          <p:nvPr>
            <p:ph type="sldNum" idx="1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0" name="编号占位符"/>
          <p:cNvSpPr>
            <a:spLocks noGrp="1"/>
          </p:cNvSpPr>
          <p:nvPr>
            <p:ph type="sldNum" idx="19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1" name="编号占位符"/>
          <p:cNvSpPr>
            <a:spLocks noGrp="1"/>
          </p:cNvSpPr>
          <p:nvPr>
            <p:ph type="sldNum" idx="19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2" name="编号占位符"/>
          <p:cNvSpPr>
            <a:spLocks noGrp="1"/>
          </p:cNvSpPr>
          <p:nvPr>
            <p:ph type="sldNum" idx="19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3" name="编号占位符"/>
          <p:cNvSpPr>
            <a:spLocks noGrp="1"/>
          </p:cNvSpPr>
          <p:nvPr>
            <p:ph type="sldNum" idx="19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4" name="编号占位符"/>
          <p:cNvSpPr>
            <a:spLocks noGrp="1"/>
          </p:cNvSpPr>
          <p:nvPr>
            <p:ph type="sldNum" idx="19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5" name="编号占位符"/>
          <p:cNvSpPr>
            <a:spLocks noGrp="1"/>
          </p:cNvSpPr>
          <p:nvPr>
            <p:ph type="sldNum" idx="19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6" name="编号占位符"/>
          <p:cNvSpPr>
            <a:spLocks noGrp="1"/>
          </p:cNvSpPr>
          <p:nvPr>
            <p:ph type="sldNum" idx="19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7" name="编号占位符"/>
          <p:cNvSpPr>
            <a:spLocks noGrp="1"/>
          </p:cNvSpPr>
          <p:nvPr>
            <p:ph type="sldNum" idx="19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8" name="编号占位符"/>
          <p:cNvSpPr>
            <a:spLocks noGrp="1"/>
          </p:cNvSpPr>
          <p:nvPr>
            <p:ph type="sldNum" idx="19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9" name="编号占位符"/>
          <p:cNvSpPr>
            <a:spLocks noGrp="1"/>
          </p:cNvSpPr>
          <p:nvPr>
            <p:ph type="sldNum" idx="1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0" name="编号占位符"/>
          <p:cNvSpPr>
            <a:spLocks noGrp="1"/>
          </p:cNvSpPr>
          <p:nvPr>
            <p:ph type="sldNum" idx="19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1" name="编号占位符"/>
          <p:cNvSpPr>
            <a:spLocks noGrp="1"/>
          </p:cNvSpPr>
          <p:nvPr>
            <p:ph type="sldNum" idx="19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2" name="编号占位符"/>
          <p:cNvSpPr>
            <a:spLocks noGrp="1"/>
          </p:cNvSpPr>
          <p:nvPr>
            <p:ph type="sldNum" idx="19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3" name="编号占位符"/>
          <p:cNvSpPr>
            <a:spLocks noGrp="1"/>
          </p:cNvSpPr>
          <p:nvPr>
            <p:ph type="sldNum" idx="19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4" name="编号占位符"/>
          <p:cNvSpPr>
            <a:spLocks noGrp="1"/>
          </p:cNvSpPr>
          <p:nvPr>
            <p:ph type="sldNum" idx="19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5" name="编号占位符"/>
          <p:cNvSpPr>
            <a:spLocks noGrp="1"/>
          </p:cNvSpPr>
          <p:nvPr>
            <p:ph type="sldNum" idx="19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6" name="编号占位符"/>
          <p:cNvSpPr>
            <a:spLocks noGrp="1"/>
          </p:cNvSpPr>
          <p:nvPr>
            <p:ph type="sldNum" idx="19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7" name="编号占位符"/>
          <p:cNvSpPr>
            <a:spLocks noGrp="1"/>
          </p:cNvSpPr>
          <p:nvPr>
            <p:ph type="sldNum" idx="19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8" name="编号占位符"/>
          <p:cNvSpPr>
            <a:spLocks noGrp="1"/>
          </p:cNvSpPr>
          <p:nvPr>
            <p:ph type="sldNum" idx="19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9" name="编号占位符"/>
          <p:cNvSpPr>
            <a:spLocks noGrp="1"/>
          </p:cNvSpPr>
          <p:nvPr>
            <p:ph type="sldNum" idx="1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0" name="编号占位符"/>
          <p:cNvSpPr>
            <a:spLocks noGrp="1"/>
          </p:cNvSpPr>
          <p:nvPr>
            <p:ph type="sldNum" idx="19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1" name="编号占位符"/>
          <p:cNvSpPr>
            <a:spLocks noGrp="1"/>
          </p:cNvSpPr>
          <p:nvPr>
            <p:ph type="sldNum" idx="19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2" name="编号占位符"/>
          <p:cNvSpPr>
            <a:spLocks noGrp="1"/>
          </p:cNvSpPr>
          <p:nvPr>
            <p:ph type="sldNum" idx="19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3" name="编号占位符"/>
          <p:cNvSpPr>
            <a:spLocks noGrp="1"/>
          </p:cNvSpPr>
          <p:nvPr>
            <p:ph type="sldNum" idx="19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4" name="编号占位符"/>
          <p:cNvSpPr>
            <a:spLocks noGrp="1"/>
          </p:cNvSpPr>
          <p:nvPr>
            <p:ph type="sldNum" idx="19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5" name="编号占位符"/>
          <p:cNvSpPr>
            <a:spLocks noGrp="1"/>
          </p:cNvSpPr>
          <p:nvPr>
            <p:ph type="sldNum" idx="19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6" name="编号占位符"/>
          <p:cNvSpPr>
            <a:spLocks noGrp="1"/>
          </p:cNvSpPr>
          <p:nvPr>
            <p:ph type="sldNum" idx="19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7" name="编号占位符"/>
          <p:cNvSpPr>
            <a:spLocks noGrp="1"/>
          </p:cNvSpPr>
          <p:nvPr>
            <p:ph type="sldNum" idx="19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8" name="编号占位符"/>
          <p:cNvSpPr>
            <a:spLocks noGrp="1"/>
          </p:cNvSpPr>
          <p:nvPr>
            <p:ph type="sldNum" idx="19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9" name="编号占位符"/>
          <p:cNvSpPr>
            <a:spLocks noGrp="1"/>
          </p:cNvSpPr>
          <p:nvPr>
            <p:ph type="sldNum" idx="1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0" name="编号占位符"/>
          <p:cNvSpPr>
            <a:spLocks noGrp="1"/>
          </p:cNvSpPr>
          <p:nvPr>
            <p:ph type="sldNum" idx="19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1" name="编号占位符"/>
          <p:cNvSpPr>
            <a:spLocks noGrp="1"/>
          </p:cNvSpPr>
          <p:nvPr>
            <p:ph type="sldNum" idx="19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2" name="编号占位符"/>
          <p:cNvSpPr>
            <a:spLocks noGrp="1"/>
          </p:cNvSpPr>
          <p:nvPr>
            <p:ph type="sldNum" idx="19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3" name="编号占位符"/>
          <p:cNvSpPr>
            <a:spLocks noGrp="1"/>
          </p:cNvSpPr>
          <p:nvPr>
            <p:ph type="sldNum" idx="19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4" name="编号占位符"/>
          <p:cNvSpPr>
            <a:spLocks noGrp="1"/>
          </p:cNvSpPr>
          <p:nvPr>
            <p:ph type="sldNum" idx="20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5" name="编号占位符"/>
          <p:cNvSpPr>
            <a:spLocks noGrp="1"/>
          </p:cNvSpPr>
          <p:nvPr>
            <p:ph type="sldNum" idx="20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6" name="编号占位符"/>
          <p:cNvSpPr>
            <a:spLocks noGrp="1"/>
          </p:cNvSpPr>
          <p:nvPr>
            <p:ph type="sldNum" idx="20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7" name="编号占位符"/>
          <p:cNvSpPr>
            <a:spLocks noGrp="1"/>
          </p:cNvSpPr>
          <p:nvPr>
            <p:ph type="sldNum" idx="20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8" name="编号占位符"/>
          <p:cNvSpPr>
            <a:spLocks noGrp="1"/>
          </p:cNvSpPr>
          <p:nvPr>
            <p:ph type="sldNum" idx="20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9" name="编号占位符"/>
          <p:cNvSpPr>
            <a:spLocks noGrp="1"/>
          </p:cNvSpPr>
          <p:nvPr>
            <p:ph type="sldNum" idx="2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0" name="编号占位符"/>
          <p:cNvSpPr>
            <a:spLocks noGrp="1"/>
          </p:cNvSpPr>
          <p:nvPr>
            <p:ph type="sldNum" idx="20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1" name="编号占位符"/>
          <p:cNvSpPr>
            <a:spLocks noGrp="1"/>
          </p:cNvSpPr>
          <p:nvPr>
            <p:ph type="sldNum" idx="20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2" name="编号占位符"/>
          <p:cNvSpPr>
            <a:spLocks noGrp="1"/>
          </p:cNvSpPr>
          <p:nvPr>
            <p:ph type="sldNum" idx="20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3" name="编号占位符"/>
          <p:cNvSpPr>
            <a:spLocks noGrp="1"/>
          </p:cNvSpPr>
          <p:nvPr>
            <p:ph type="sldNum" idx="20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4" name="编号占位符"/>
          <p:cNvSpPr>
            <a:spLocks noGrp="1"/>
          </p:cNvSpPr>
          <p:nvPr>
            <p:ph type="sldNum" idx="20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5" name="编号占位符"/>
          <p:cNvSpPr>
            <a:spLocks noGrp="1"/>
          </p:cNvSpPr>
          <p:nvPr>
            <p:ph type="sldNum" idx="20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6" name="编号占位符"/>
          <p:cNvSpPr>
            <a:spLocks noGrp="1"/>
          </p:cNvSpPr>
          <p:nvPr>
            <p:ph type="sldNum" idx="20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7" name="编号占位符"/>
          <p:cNvSpPr>
            <a:spLocks noGrp="1"/>
          </p:cNvSpPr>
          <p:nvPr>
            <p:ph type="sldNum" idx="20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8" name="编号占位符"/>
          <p:cNvSpPr>
            <a:spLocks noGrp="1"/>
          </p:cNvSpPr>
          <p:nvPr>
            <p:ph type="sldNum" idx="20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9" name="编号占位符"/>
          <p:cNvSpPr>
            <a:spLocks noGrp="1"/>
          </p:cNvSpPr>
          <p:nvPr>
            <p:ph type="sldNum" idx="2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0" name="编号占位符"/>
          <p:cNvSpPr>
            <a:spLocks noGrp="1"/>
          </p:cNvSpPr>
          <p:nvPr>
            <p:ph type="sldNum" idx="20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1" name="编号占位符"/>
          <p:cNvSpPr>
            <a:spLocks noGrp="1"/>
          </p:cNvSpPr>
          <p:nvPr>
            <p:ph type="sldNum" idx="20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2" name="编号占位符"/>
          <p:cNvSpPr>
            <a:spLocks noGrp="1"/>
          </p:cNvSpPr>
          <p:nvPr>
            <p:ph type="sldNum" idx="20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3" name="编号占位符"/>
          <p:cNvSpPr>
            <a:spLocks noGrp="1"/>
          </p:cNvSpPr>
          <p:nvPr>
            <p:ph type="sldNum" idx="20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4" name="编号占位符"/>
          <p:cNvSpPr>
            <a:spLocks noGrp="1"/>
          </p:cNvSpPr>
          <p:nvPr>
            <p:ph type="sldNum" idx="20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5" name="编号占位符"/>
          <p:cNvSpPr>
            <a:spLocks noGrp="1"/>
          </p:cNvSpPr>
          <p:nvPr>
            <p:ph type="sldNum" idx="20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6" name="编号占位符"/>
          <p:cNvSpPr>
            <a:spLocks noGrp="1"/>
          </p:cNvSpPr>
          <p:nvPr>
            <p:ph type="sldNum" idx="20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7" name="编号占位符"/>
          <p:cNvSpPr>
            <a:spLocks noGrp="1"/>
          </p:cNvSpPr>
          <p:nvPr>
            <p:ph type="sldNum" idx="20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8" name="编号占位符"/>
          <p:cNvSpPr>
            <a:spLocks noGrp="1"/>
          </p:cNvSpPr>
          <p:nvPr>
            <p:ph type="sldNum" idx="20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9" name="编号占位符"/>
          <p:cNvSpPr>
            <a:spLocks noGrp="1"/>
          </p:cNvSpPr>
          <p:nvPr>
            <p:ph type="sldNum" idx="2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0" name="编号占位符"/>
          <p:cNvSpPr>
            <a:spLocks noGrp="1"/>
          </p:cNvSpPr>
          <p:nvPr>
            <p:ph type="sldNum" idx="20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1" name="编号占位符"/>
          <p:cNvSpPr>
            <a:spLocks noGrp="1"/>
          </p:cNvSpPr>
          <p:nvPr>
            <p:ph type="sldNum" idx="20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2" name="编号占位符"/>
          <p:cNvSpPr>
            <a:spLocks noGrp="1"/>
          </p:cNvSpPr>
          <p:nvPr>
            <p:ph type="sldNum" idx="20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3" name="编号占位符"/>
          <p:cNvSpPr>
            <a:spLocks noGrp="1"/>
          </p:cNvSpPr>
          <p:nvPr>
            <p:ph type="sldNum" idx="20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4" name="编号占位符"/>
          <p:cNvSpPr>
            <a:spLocks noGrp="1"/>
          </p:cNvSpPr>
          <p:nvPr>
            <p:ph type="sldNum" idx="20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5" name="编号占位符"/>
          <p:cNvSpPr>
            <a:spLocks noGrp="1"/>
          </p:cNvSpPr>
          <p:nvPr>
            <p:ph type="sldNum" idx="20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6" name="编号占位符"/>
          <p:cNvSpPr>
            <a:spLocks noGrp="1"/>
          </p:cNvSpPr>
          <p:nvPr>
            <p:ph type="sldNum" idx="20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7" name="编号占位符"/>
          <p:cNvSpPr>
            <a:spLocks noGrp="1"/>
          </p:cNvSpPr>
          <p:nvPr>
            <p:ph type="sldNum" idx="20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8" name="编号占位符"/>
          <p:cNvSpPr>
            <a:spLocks noGrp="1"/>
          </p:cNvSpPr>
          <p:nvPr>
            <p:ph type="sldNum" idx="20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9" name="编号占位符"/>
          <p:cNvSpPr>
            <a:spLocks noGrp="1"/>
          </p:cNvSpPr>
          <p:nvPr>
            <p:ph type="sldNum" idx="2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0" name="编号占位符"/>
          <p:cNvSpPr>
            <a:spLocks noGrp="1"/>
          </p:cNvSpPr>
          <p:nvPr>
            <p:ph type="sldNum" idx="20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1" name="编号占位符"/>
          <p:cNvSpPr>
            <a:spLocks noGrp="1"/>
          </p:cNvSpPr>
          <p:nvPr>
            <p:ph type="sldNum" idx="20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2" name="编号占位符"/>
          <p:cNvSpPr>
            <a:spLocks noGrp="1"/>
          </p:cNvSpPr>
          <p:nvPr>
            <p:ph type="sldNum" idx="20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3" name="编号占位符"/>
          <p:cNvSpPr>
            <a:spLocks noGrp="1"/>
          </p:cNvSpPr>
          <p:nvPr>
            <p:ph type="sldNum" idx="20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4" name="编号占位符"/>
          <p:cNvSpPr>
            <a:spLocks noGrp="1"/>
          </p:cNvSpPr>
          <p:nvPr>
            <p:ph type="sldNum" idx="20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5" name="编号占位符"/>
          <p:cNvSpPr>
            <a:spLocks noGrp="1"/>
          </p:cNvSpPr>
          <p:nvPr>
            <p:ph type="sldNum" idx="20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6" name="编号占位符"/>
          <p:cNvSpPr>
            <a:spLocks noGrp="1"/>
          </p:cNvSpPr>
          <p:nvPr>
            <p:ph type="sldNum" idx="20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7" name="编号占位符"/>
          <p:cNvSpPr>
            <a:spLocks noGrp="1"/>
          </p:cNvSpPr>
          <p:nvPr>
            <p:ph type="sldNum" idx="20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8" name="编号占位符"/>
          <p:cNvSpPr>
            <a:spLocks noGrp="1"/>
          </p:cNvSpPr>
          <p:nvPr>
            <p:ph type="sldNum" idx="20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9" name="编号占位符"/>
          <p:cNvSpPr>
            <a:spLocks noGrp="1"/>
          </p:cNvSpPr>
          <p:nvPr>
            <p:ph type="sldNum" idx="2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0" name="编号占位符"/>
          <p:cNvSpPr>
            <a:spLocks noGrp="1"/>
          </p:cNvSpPr>
          <p:nvPr>
            <p:ph type="sldNum" idx="20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1" name="编号占位符"/>
          <p:cNvSpPr>
            <a:spLocks noGrp="1"/>
          </p:cNvSpPr>
          <p:nvPr>
            <p:ph type="sldNum" idx="20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2" name="编号占位符"/>
          <p:cNvSpPr>
            <a:spLocks noGrp="1"/>
          </p:cNvSpPr>
          <p:nvPr>
            <p:ph type="sldNum" idx="20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3" name="编号占位符"/>
          <p:cNvSpPr>
            <a:spLocks noGrp="1"/>
          </p:cNvSpPr>
          <p:nvPr>
            <p:ph type="sldNum" idx="20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4" name="编号占位符"/>
          <p:cNvSpPr>
            <a:spLocks noGrp="1"/>
          </p:cNvSpPr>
          <p:nvPr>
            <p:ph type="sldNum" idx="20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5" name="编号占位符"/>
          <p:cNvSpPr>
            <a:spLocks noGrp="1"/>
          </p:cNvSpPr>
          <p:nvPr>
            <p:ph type="sldNum" idx="20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6" name="编号占位符"/>
          <p:cNvSpPr>
            <a:spLocks noGrp="1"/>
          </p:cNvSpPr>
          <p:nvPr>
            <p:ph type="sldNum" idx="20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7" name="编号占位符"/>
          <p:cNvSpPr>
            <a:spLocks noGrp="1"/>
          </p:cNvSpPr>
          <p:nvPr>
            <p:ph type="sldNum" idx="20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8" name="编号占位符"/>
          <p:cNvSpPr>
            <a:spLocks noGrp="1"/>
          </p:cNvSpPr>
          <p:nvPr>
            <p:ph type="sldNum" idx="20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9" name="编号占位符"/>
          <p:cNvSpPr>
            <a:spLocks noGrp="1"/>
          </p:cNvSpPr>
          <p:nvPr>
            <p:ph type="sldNum" idx="2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40" name="编号占位符"/>
          <p:cNvSpPr>
            <a:spLocks noGrp="1"/>
          </p:cNvSpPr>
          <p:nvPr>
            <p:ph type="sldNum" idx="20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41" name="编号占位符"/>
          <p:cNvSpPr>
            <a:spLocks noGrp="1"/>
          </p:cNvSpPr>
          <p:nvPr>
            <p:ph type="sldNum" idx="20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21" name="幻灯片图像占位符 6220"/>
          <p:cNvSpPr>
            <a:spLocks noGrp="1" noChangeAspect="1"/>
          </p:cNvSpPr>
          <p:nvPr>
            <p:ph type="sldImg" idx="2"/>
          </p:nvPr>
        </p:nvSpPr>
        <p:spPr>
          <a:xfrm>
            <a:off x="-814388" y="1143000"/>
            <a:ext cx="8486775" cy="3086100"/>
          </a:xfrm>
          <a:prstGeom prst="rect">
            <a:avLst/>
          </a:prstGeom>
          <a:noFill/>
          <a:ln w="9525" cap="flat" cmpd="sng">
            <a:noFill/>
            <a:prstDash val="solid"/>
            <a:miter/>
          </a:ln>
        </p:spPr>
      </p:sp>
      <p:sp>
        <p:nvSpPr>
          <p:cNvPr id="6222" name="文本占位符 6221"/>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62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2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3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4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5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6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7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8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69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0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4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5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6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7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8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19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0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1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2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3"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4"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5"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6"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7"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8"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39"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40"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41"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42" name="矩形"/>
          <p:cNvSpPr/>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marL="0" indent="0" algn="r">
              <a:lnSpc>
                <a:spcPct val="100000"/>
              </a:lnSpc>
              <a:spcBef>
                <a:spcPts val="0"/>
              </a:spcBef>
              <a:spcAft>
                <a:spcPts val="0"/>
              </a:spcAft>
              <a:buNone/>
            </a:pPr>
            <a:fld id="{CAD2D6BD-DE1B-4B5F-8B41-2702339687B9}" type="slidenum">
              <a:rPr lang="en-US" altLang="zh-CN" sz="1200" b="0" i="0" u="none" strike="noStrike" kern="1200" cap="none" spc="0" baseline="0">
                <a:solidFill>
                  <a:schemeClr val="tx1"/>
                </a:solidFill>
                <a:latin typeface="等线" charset="-122"/>
                <a:ea typeface="等线" charset="-122"/>
                <a:cs typeface="等线" charset="-122"/>
              </a:rPr>
            </a:fld>
            <a:endParaRPr lang="zh-CN" altLang="en-US" sz="1200" b="0" i="0" u="none" strike="noStrike" kern="1200" cap="none" spc="0" baseline="0">
              <a:solidFill>
                <a:schemeClr val="tx1"/>
              </a:solidFill>
              <a:latin typeface="等线" charset="-122"/>
              <a:ea typeface="等线" charset="-122"/>
              <a:cs typeface="等线" charset="-122"/>
            </a:endParaRPr>
          </a:p>
        </p:txBody>
      </p:sp>
      <p:sp>
        <p:nvSpPr>
          <p:cNvPr id="72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8"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9"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1"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2"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4"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5"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75" name="幻灯片图像占位符 8274"/>
          <p:cNvSpPr>
            <a:spLocks noGrp="1" noChangeAspect="1"/>
          </p:cNvSpPr>
          <p:nvPr>
            <p:ph type="sldImg" idx="2"/>
          </p:nvPr>
        </p:nvSpPr>
        <p:spPr>
          <a:xfrm>
            <a:off x="-814388" y="1143000"/>
            <a:ext cx="8486775" cy="3086100"/>
          </a:xfrm>
          <a:prstGeom prst="rect">
            <a:avLst/>
          </a:prstGeom>
          <a:noFill/>
          <a:ln w="12700" cap="flat" cmpd="sng">
            <a:solidFill>
              <a:srgbClr val="000000"/>
            </a:solidFill>
            <a:prstDash val="solid"/>
            <a:round/>
          </a:ln>
        </p:spPr>
      </p:sp>
      <p:sp>
        <p:nvSpPr>
          <p:cNvPr id="8276" name="文本占位符 8275"/>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8277"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92" name="幻灯片图像占位符 2091"/>
          <p:cNvSpPr>
            <a:spLocks noGrp="1" noChangeAspect="1"/>
          </p:cNvSpPr>
          <p:nvPr>
            <p:ph type="sldImg"/>
          </p:nvPr>
        </p:nvSpPr>
        <p:spPr>
          <a:xfrm>
            <a:off x="-814388" y="1143000"/>
            <a:ext cx="8486775" cy="3086100"/>
          </a:xfrm>
          <a:prstGeom prst="rect">
            <a:avLst/>
          </a:prstGeom>
          <a:noFill/>
          <a:ln w="12700" cap="flat" cmpd="sng">
            <a:solidFill>
              <a:srgbClr val="000000"/>
            </a:solidFill>
            <a:prstDash val="solid"/>
            <a:round/>
          </a:ln>
        </p:spPr>
      </p:sp>
      <p:sp>
        <p:nvSpPr>
          <p:cNvPr id="2093" name="文本占位符 2092"/>
          <p:cNvSpPr>
            <a:spLocks noGrp="1"/>
          </p:cNvSpPr>
          <p:nvPr>
            <p:ph type="body" idx="1"/>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2094" name="编号占位符"/>
          <p:cNvSpPr>
            <a:spLocks noGrp="1"/>
          </p:cNvSpPr>
          <p:nvPr>
            <p:ph type="sldNum" idx="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5" name="编号占位符"/>
          <p:cNvSpPr>
            <a:spLocks noGrp="1"/>
          </p:cNvSpPr>
          <p:nvPr>
            <p:ph type="sldNum" idx="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6" name="编号占位符"/>
          <p:cNvSpPr>
            <a:spLocks noGrp="1"/>
          </p:cNvSpPr>
          <p:nvPr>
            <p:ph type="sldNum" idx="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7" name="编号占位符"/>
          <p:cNvSpPr>
            <a:spLocks noGrp="1"/>
          </p:cNvSpPr>
          <p:nvPr>
            <p:ph type="sldNum" idx="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8" name="编号占位符"/>
          <p:cNvSpPr>
            <a:spLocks noGrp="1"/>
          </p:cNvSpPr>
          <p:nvPr>
            <p:ph type="sldNum" idx="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9" name="编号占位符"/>
          <p:cNvSpPr>
            <a:spLocks noGrp="1"/>
          </p:cNvSpPr>
          <p:nvPr>
            <p:ph type="sldNum" idx="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0" name="编号占位符"/>
          <p:cNvSpPr>
            <a:spLocks noGrp="1"/>
          </p:cNvSpPr>
          <p:nvPr>
            <p:ph type="sldNum" idx="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1" name="编号占位符"/>
          <p:cNvSpPr>
            <a:spLocks noGrp="1"/>
          </p:cNvSpPr>
          <p:nvPr>
            <p:ph type="sldNum" idx="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2" name="编号占位符"/>
          <p:cNvSpPr>
            <a:spLocks noGrp="1"/>
          </p:cNvSpPr>
          <p:nvPr>
            <p:ph type="sldNum" idx="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3" name="编号占位符"/>
          <p:cNvSpPr>
            <a:spLocks noGrp="1"/>
          </p:cNvSpPr>
          <p:nvPr>
            <p:ph type="sldNum" idx="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4" name="编号占位符"/>
          <p:cNvSpPr>
            <a:spLocks noGrp="1"/>
          </p:cNvSpPr>
          <p:nvPr>
            <p:ph type="sldNum" idx="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5" name="编号占位符"/>
          <p:cNvSpPr>
            <a:spLocks noGrp="1"/>
          </p:cNvSpPr>
          <p:nvPr>
            <p:ph type="sldNum" idx="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6" name="编号占位符"/>
          <p:cNvSpPr>
            <a:spLocks noGrp="1"/>
          </p:cNvSpPr>
          <p:nvPr>
            <p:ph type="sldNum" idx="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7" name="编号占位符"/>
          <p:cNvSpPr>
            <a:spLocks noGrp="1"/>
          </p:cNvSpPr>
          <p:nvPr>
            <p:ph type="sldNum" idx="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8" name="编号占位符"/>
          <p:cNvSpPr>
            <a:spLocks noGrp="1"/>
          </p:cNvSpPr>
          <p:nvPr>
            <p:ph type="sldNum" idx="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9" name="编号占位符"/>
          <p:cNvSpPr>
            <a:spLocks noGrp="1"/>
          </p:cNvSpPr>
          <p:nvPr>
            <p:ph type="sldNum" idx="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0" name="编号占位符"/>
          <p:cNvSpPr>
            <a:spLocks noGrp="1"/>
          </p:cNvSpPr>
          <p:nvPr>
            <p:ph type="sldNum" idx="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1" name="编号占位符"/>
          <p:cNvSpPr>
            <a:spLocks noGrp="1"/>
          </p:cNvSpPr>
          <p:nvPr>
            <p:ph type="sldNum" idx="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2" name="编号占位符"/>
          <p:cNvSpPr>
            <a:spLocks noGrp="1"/>
          </p:cNvSpPr>
          <p:nvPr>
            <p:ph type="sldNum" idx="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3" name="编号占位符"/>
          <p:cNvSpPr>
            <a:spLocks noGrp="1"/>
          </p:cNvSpPr>
          <p:nvPr>
            <p:ph type="sldNum" idx="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4" name="编号占位符"/>
          <p:cNvSpPr>
            <a:spLocks noGrp="1"/>
          </p:cNvSpPr>
          <p:nvPr>
            <p:ph type="sldNum" idx="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5" name="编号占位符"/>
          <p:cNvSpPr>
            <a:spLocks noGrp="1"/>
          </p:cNvSpPr>
          <p:nvPr>
            <p:ph type="sldNum" idx="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6" name="编号占位符"/>
          <p:cNvSpPr>
            <a:spLocks noGrp="1"/>
          </p:cNvSpPr>
          <p:nvPr>
            <p:ph type="sldNum" idx="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7" name="编号占位符"/>
          <p:cNvSpPr>
            <a:spLocks noGrp="1"/>
          </p:cNvSpPr>
          <p:nvPr>
            <p:ph type="sldNum" idx="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8" name="编号占位符"/>
          <p:cNvSpPr>
            <a:spLocks noGrp="1"/>
          </p:cNvSpPr>
          <p:nvPr>
            <p:ph type="sldNum" idx="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9" name="编号占位符"/>
          <p:cNvSpPr>
            <a:spLocks noGrp="1"/>
          </p:cNvSpPr>
          <p:nvPr>
            <p:ph type="sldNum" idx="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0" name="编号占位符"/>
          <p:cNvSpPr>
            <a:spLocks noGrp="1"/>
          </p:cNvSpPr>
          <p:nvPr>
            <p:ph type="sldNum" idx="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1" name="编号占位符"/>
          <p:cNvSpPr>
            <a:spLocks noGrp="1"/>
          </p:cNvSpPr>
          <p:nvPr>
            <p:ph type="sldNum" idx="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2" name="编号占位符"/>
          <p:cNvSpPr>
            <a:spLocks noGrp="1"/>
          </p:cNvSpPr>
          <p:nvPr>
            <p:ph type="sldNum" idx="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3" name="编号占位符"/>
          <p:cNvSpPr>
            <a:spLocks noGrp="1"/>
          </p:cNvSpPr>
          <p:nvPr>
            <p:ph type="sldNum" idx="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4" name="编号占位符"/>
          <p:cNvSpPr>
            <a:spLocks noGrp="1"/>
          </p:cNvSpPr>
          <p:nvPr>
            <p:ph type="sldNum" idx="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5" name="编号占位符"/>
          <p:cNvSpPr>
            <a:spLocks noGrp="1"/>
          </p:cNvSpPr>
          <p:nvPr>
            <p:ph type="sldNum" idx="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6" name="编号占位符"/>
          <p:cNvSpPr>
            <a:spLocks noGrp="1"/>
          </p:cNvSpPr>
          <p:nvPr>
            <p:ph type="sldNum" idx="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7" name="编号占位符"/>
          <p:cNvSpPr>
            <a:spLocks noGrp="1"/>
          </p:cNvSpPr>
          <p:nvPr>
            <p:ph type="sldNum" idx="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8" name="编号占位符"/>
          <p:cNvSpPr>
            <a:spLocks noGrp="1"/>
          </p:cNvSpPr>
          <p:nvPr>
            <p:ph type="sldNum" idx="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9" name="编号占位符"/>
          <p:cNvSpPr>
            <a:spLocks noGrp="1"/>
          </p:cNvSpPr>
          <p:nvPr>
            <p:ph type="sldNum" idx="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0" name="编号占位符"/>
          <p:cNvSpPr>
            <a:spLocks noGrp="1"/>
          </p:cNvSpPr>
          <p:nvPr>
            <p:ph type="sldNum" idx="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1" name="编号占位符"/>
          <p:cNvSpPr>
            <a:spLocks noGrp="1"/>
          </p:cNvSpPr>
          <p:nvPr>
            <p:ph type="sldNum" idx="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2" name="编号占位符"/>
          <p:cNvSpPr>
            <a:spLocks noGrp="1"/>
          </p:cNvSpPr>
          <p:nvPr>
            <p:ph type="sldNum" idx="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3" name="编号占位符"/>
          <p:cNvSpPr>
            <a:spLocks noGrp="1"/>
          </p:cNvSpPr>
          <p:nvPr>
            <p:ph type="sldNum" idx="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4" name="编号占位符"/>
          <p:cNvSpPr>
            <a:spLocks noGrp="1"/>
          </p:cNvSpPr>
          <p:nvPr>
            <p:ph type="sldNum" idx="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5" name="编号占位符"/>
          <p:cNvSpPr>
            <a:spLocks noGrp="1"/>
          </p:cNvSpPr>
          <p:nvPr>
            <p:ph type="sldNum" idx="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6" name="编号占位符"/>
          <p:cNvSpPr>
            <a:spLocks noGrp="1"/>
          </p:cNvSpPr>
          <p:nvPr>
            <p:ph type="sldNum" idx="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7" name="编号占位符"/>
          <p:cNvSpPr>
            <a:spLocks noGrp="1"/>
          </p:cNvSpPr>
          <p:nvPr>
            <p:ph type="sldNum" idx="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8" name="编号占位符"/>
          <p:cNvSpPr>
            <a:spLocks noGrp="1"/>
          </p:cNvSpPr>
          <p:nvPr>
            <p:ph type="sldNum" idx="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9" name="编号占位符"/>
          <p:cNvSpPr>
            <a:spLocks noGrp="1"/>
          </p:cNvSpPr>
          <p:nvPr>
            <p:ph type="sldNum" idx="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0" name="编号占位符"/>
          <p:cNvSpPr>
            <a:spLocks noGrp="1"/>
          </p:cNvSpPr>
          <p:nvPr>
            <p:ph type="sldNum" idx="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1" name="编号占位符"/>
          <p:cNvSpPr>
            <a:spLocks noGrp="1"/>
          </p:cNvSpPr>
          <p:nvPr>
            <p:ph type="sldNum" idx="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2" name="编号占位符"/>
          <p:cNvSpPr>
            <a:spLocks noGrp="1"/>
          </p:cNvSpPr>
          <p:nvPr>
            <p:ph type="sldNum" idx="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3" name="编号占位符"/>
          <p:cNvSpPr>
            <a:spLocks noGrp="1"/>
          </p:cNvSpPr>
          <p:nvPr>
            <p:ph type="sldNum" idx="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4" name="编号占位符"/>
          <p:cNvSpPr>
            <a:spLocks noGrp="1"/>
          </p:cNvSpPr>
          <p:nvPr>
            <p:ph type="sldNum" idx="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5" name="编号占位符"/>
          <p:cNvSpPr>
            <a:spLocks noGrp="1"/>
          </p:cNvSpPr>
          <p:nvPr>
            <p:ph type="sldNum" idx="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6" name="编号占位符"/>
          <p:cNvSpPr>
            <a:spLocks noGrp="1"/>
          </p:cNvSpPr>
          <p:nvPr>
            <p:ph type="sldNum" idx="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7" name="编号占位符"/>
          <p:cNvSpPr>
            <a:spLocks noGrp="1"/>
          </p:cNvSpPr>
          <p:nvPr>
            <p:ph type="sldNum" idx="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8" name="编号占位符"/>
          <p:cNvSpPr>
            <a:spLocks noGrp="1"/>
          </p:cNvSpPr>
          <p:nvPr>
            <p:ph type="sldNum" idx="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9" name="编号占位符"/>
          <p:cNvSpPr>
            <a:spLocks noGrp="1"/>
          </p:cNvSpPr>
          <p:nvPr>
            <p:ph type="sldNum" idx="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0" name="编号占位符"/>
          <p:cNvSpPr>
            <a:spLocks noGrp="1"/>
          </p:cNvSpPr>
          <p:nvPr>
            <p:ph type="sldNum" idx="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1" name="编号占位符"/>
          <p:cNvSpPr>
            <a:spLocks noGrp="1"/>
          </p:cNvSpPr>
          <p:nvPr>
            <p:ph type="sldNum" idx="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2" name="编号占位符"/>
          <p:cNvSpPr>
            <a:spLocks noGrp="1"/>
          </p:cNvSpPr>
          <p:nvPr>
            <p:ph type="sldNum" idx="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3" name="编号占位符"/>
          <p:cNvSpPr>
            <a:spLocks noGrp="1"/>
          </p:cNvSpPr>
          <p:nvPr>
            <p:ph type="sldNum" idx="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4" name="编号占位符"/>
          <p:cNvSpPr>
            <a:spLocks noGrp="1"/>
          </p:cNvSpPr>
          <p:nvPr>
            <p:ph type="sldNum" idx="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5" name="编号占位符"/>
          <p:cNvSpPr>
            <a:spLocks noGrp="1"/>
          </p:cNvSpPr>
          <p:nvPr>
            <p:ph type="sldNum" idx="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6" name="编号占位符"/>
          <p:cNvSpPr>
            <a:spLocks noGrp="1"/>
          </p:cNvSpPr>
          <p:nvPr>
            <p:ph type="sldNum" idx="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7" name="编号占位符"/>
          <p:cNvSpPr>
            <a:spLocks noGrp="1"/>
          </p:cNvSpPr>
          <p:nvPr>
            <p:ph type="sldNum" idx="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8" name="编号占位符"/>
          <p:cNvSpPr>
            <a:spLocks noGrp="1"/>
          </p:cNvSpPr>
          <p:nvPr>
            <p:ph type="sldNum" idx="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9" name="编号占位符"/>
          <p:cNvSpPr>
            <a:spLocks noGrp="1"/>
          </p:cNvSpPr>
          <p:nvPr>
            <p:ph type="sldNum" idx="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0" name="编号占位符"/>
          <p:cNvSpPr>
            <a:spLocks noGrp="1"/>
          </p:cNvSpPr>
          <p:nvPr>
            <p:ph type="sldNum" idx="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1" name="编号占位符"/>
          <p:cNvSpPr>
            <a:spLocks noGrp="1"/>
          </p:cNvSpPr>
          <p:nvPr>
            <p:ph type="sldNum" idx="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2" name="编号占位符"/>
          <p:cNvSpPr>
            <a:spLocks noGrp="1"/>
          </p:cNvSpPr>
          <p:nvPr>
            <p:ph type="sldNum" idx="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3" name="编号占位符"/>
          <p:cNvSpPr>
            <a:spLocks noGrp="1"/>
          </p:cNvSpPr>
          <p:nvPr>
            <p:ph type="sldNum" idx="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4" name="编号占位符"/>
          <p:cNvSpPr>
            <a:spLocks noGrp="1"/>
          </p:cNvSpPr>
          <p:nvPr>
            <p:ph type="sldNum" idx="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5" name="编号占位符"/>
          <p:cNvSpPr>
            <a:spLocks noGrp="1"/>
          </p:cNvSpPr>
          <p:nvPr>
            <p:ph type="sldNum" idx="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6" name="编号占位符"/>
          <p:cNvSpPr>
            <a:spLocks noGrp="1"/>
          </p:cNvSpPr>
          <p:nvPr>
            <p:ph type="sldNum" idx="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7" name="编号占位符"/>
          <p:cNvSpPr>
            <a:spLocks noGrp="1"/>
          </p:cNvSpPr>
          <p:nvPr>
            <p:ph type="sldNum" idx="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8" name="编号占位符"/>
          <p:cNvSpPr>
            <a:spLocks noGrp="1"/>
          </p:cNvSpPr>
          <p:nvPr>
            <p:ph type="sldNum" idx="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9" name="编号占位符"/>
          <p:cNvSpPr>
            <a:spLocks noGrp="1"/>
          </p:cNvSpPr>
          <p:nvPr>
            <p:ph type="sldNum" idx="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0" name="编号占位符"/>
          <p:cNvSpPr>
            <a:spLocks noGrp="1"/>
          </p:cNvSpPr>
          <p:nvPr>
            <p:ph type="sldNum" idx="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1" name="编号占位符"/>
          <p:cNvSpPr>
            <a:spLocks noGrp="1"/>
          </p:cNvSpPr>
          <p:nvPr>
            <p:ph type="sldNum" idx="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2" name="编号占位符"/>
          <p:cNvSpPr>
            <a:spLocks noGrp="1"/>
          </p:cNvSpPr>
          <p:nvPr>
            <p:ph type="sldNum" idx="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3" name="编号占位符"/>
          <p:cNvSpPr>
            <a:spLocks noGrp="1"/>
          </p:cNvSpPr>
          <p:nvPr>
            <p:ph type="sldNum" idx="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4" name="编号占位符"/>
          <p:cNvSpPr>
            <a:spLocks noGrp="1"/>
          </p:cNvSpPr>
          <p:nvPr>
            <p:ph type="sldNum" idx="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5" name="编号占位符"/>
          <p:cNvSpPr>
            <a:spLocks noGrp="1"/>
          </p:cNvSpPr>
          <p:nvPr>
            <p:ph type="sldNum" idx="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6" name="编号占位符"/>
          <p:cNvSpPr>
            <a:spLocks noGrp="1"/>
          </p:cNvSpPr>
          <p:nvPr>
            <p:ph type="sldNum" idx="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7" name="编号占位符"/>
          <p:cNvSpPr>
            <a:spLocks noGrp="1"/>
          </p:cNvSpPr>
          <p:nvPr>
            <p:ph type="sldNum" idx="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8" name="编号占位符"/>
          <p:cNvSpPr>
            <a:spLocks noGrp="1"/>
          </p:cNvSpPr>
          <p:nvPr>
            <p:ph type="sldNum" idx="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9" name="编号占位符"/>
          <p:cNvSpPr>
            <a:spLocks noGrp="1"/>
          </p:cNvSpPr>
          <p:nvPr>
            <p:ph type="sldNum" idx="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0" name="编号占位符"/>
          <p:cNvSpPr>
            <a:spLocks noGrp="1"/>
          </p:cNvSpPr>
          <p:nvPr>
            <p:ph type="sldNum" idx="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1" name="编号占位符"/>
          <p:cNvSpPr>
            <a:spLocks noGrp="1"/>
          </p:cNvSpPr>
          <p:nvPr>
            <p:ph type="sldNum" idx="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2" name="编号占位符"/>
          <p:cNvSpPr>
            <a:spLocks noGrp="1"/>
          </p:cNvSpPr>
          <p:nvPr>
            <p:ph type="sldNum" idx="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3" name="编号占位符"/>
          <p:cNvSpPr>
            <a:spLocks noGrp="1"/>
          </p:cNvSpPr>
          <p:nvPr>
            <p:ph type="sldNum" idx="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4" name="编号占位符"/>
          <p:cNvSpPr>
            <a:spLocks noGrp="1"/>
          </p:cNvSpPr>
          <p:nvPr>
            <p:ph type="sldNum" idx="1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5" name="编号占位符"/>
          <p:cNvSpPr>
            <a:spLocks noGrp="1"/>
          </p:cNvSpPr>
          <p:nvPr>
            <p:ph type="sldNum" idx="1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6" name="编号占位符"/>
          <p:cNvSpPr>
            <a:spLocks noGrp="1"/>
          </p:cNvSpPr>
          <p:nvPr>
            <p:ph type="sldNum" idx="1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7" name="编号占位符"/>
          <p:cNvSpPr>
            <a:spLocks noGrp="1"/>
          </p:cNvSpPr>
          <p:nvPr>
            <p:ph type="sldNum" idx="1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8" name="编号占位符"/>
          <p:cNvSpPr>
            <a:spLocks noGrp="1"/>
          </p:cNvSpPr>
          <p:nvPr>
            <p:ph type="sldNum" idx="1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9" name="编号占位符"/>
          <p:cNvSpPr>
            <a:spLocks noGrp="1"/>
          </p:cNvSpPr>
          <p:nvPr>
            <p:ph type="sldNum" idx="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0" name="编号占位符"/>
          <p:cNvSpPr>
            <a:spLocks noGrp="1"/>
          </p:cNvSpPr>
          <p:nvPr>
            <p:ph type="sldNum" idx="1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1" name="编号占位符"/>
          <p:cNvSpPr>
            <a:spLocks noGrp="1"/>
          </p:cNvSpPr>
          <p:nvPr>
            <p:ph type="sldNum" idx="1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2" name="编号占位符"/>
          <p:cNvSpPr>
            <a:spLocks noGrp="1"/>
          </p:cNvSpPr>
          <p:nvPr>
            <p:ph type="sldNum" idx="1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3" name="编号占位符"/>
          <p:cNvSpPr>
            <a:spLocks noGrp="1"/>
          </p:cNvSpPr>
          <p:nvPr>
            <p:ph type="sldNum" idx="1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4" name="编号占位符"/>
          <p:cNvSpPr>
            <a:spLocks noGrp="1"/>
          </p:cNvSpPr>
          <p:nvPr>
            <p:ph type="sldNum" idx="1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5" name="编号占位符"/>
          <p:cNvSpPr>
            <a:spLocks noGrp="1"/>
          </p:cNvSpPr>
          <p:nvPr>
            <p:ph type="sldNum" idx="1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6" name="编号占位符"/>
          <p:cNvSpPr>
            <a:spLocks noGrp="1"/>
          </p:cNvSpPr>
          <p:nvPr>
            <p:ph type="sldNum" idx="1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7" name="编号占位符"/>
          <p:cNvSpPr>
            <a:spLocks noGrp="1"/>
          </p:cNvSpPr>
          <p:nvPr>
            <p:ph type="sldNum" idx="1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8" name="编号占位符"/>
          <p:cNvSpPr>
            <a:spLocks noGrp="1"/>
          </p:cNvSpPr>
          <p:nvPr>
            <p:ph type="sldNum" idx="1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9" name="编号占位符"/>
          <p:cNvSpPr>
            <a:spLocks noGrp="1"/>
          </p:cNvSpPr>
          <p:nvPr>
            <p:ph type="sldNum" idx="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0" name="编号占位符"/>
          <p:cNvSpPr>
            <a:spLocks noGrp="1"/>
          </p:cNvSpPr>
          <p:nvPr>
            <p:ph type="sldNum" idx="1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1" name="编号占位符"/>
          <p:cNvSpPr>
            <a:spLocks noGrp="1"/>
          </p:cNvSpPr>
          <p:nvPr>
            <p:ph type="sldNum" idx="1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2" name="编号占位符"/>
          <p:cNvSpPr>
            <a:spLocks noGrp="1"/>
          </p:cNvSpPr>
          <p:nvPr>
            <p:ph type="sldNum" idx="1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3" name="编号占位符"/>
          <p:cNvSpPr>
            <a:spLocks noGrp="1"/>
          </p:cNvSpPr>
          <p:nvPr>
            <p:ph type="sldNum" idx="1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4" name="编号占位符"/>
          <p:cNvSpPr>
            <a:spLocks noGrp="1"/>
          </p:cNvSpPr>
          <p:nvPr>
            <p:ph type="sldNum" idx="1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5" name="编号占位符"/>
          <p:cNvSpPr>
            <a:spLocks noGrp="1"/>
          </p:cNvSpPr>
          <p:nvPr>
            <p:ph type="sldNum" idx="1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6" name="编号占位符"/>
          <p:cNvSpPr>
            <a:spLocks noGrp="1"/>
          </p:cNvSpPr>
          <p:nvPr>
            <p:ph type="sldNum" idx="1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7" name="编号占位符"/>
          <p:cNvSpPr>
            <a:spLocks noGrp="1"/>
          </p:cNvSpPr>
          <p:nvPr>
            <p:ph type="sldNum" idx="1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8" name="编号占位符"/>
          <p:cNvSpPr>
            <a:spLocks noGrp="1"/>
          </p:cNvSpPr>
          <p:nvPr>
            <p:ph type="sldNum" idx="1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9" name="编号占位符"/>
          <p:cNvSpPr>
            <a:spLocks noGrp="1"/>
          </p:cNvSpPr>
          <p:nvPr>
            <p:ph type="sldNum" idx="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0" name="编号占位符"/>
          <p:cNvSpPr>
            <a:spLocks noGrp="1"/>
          </p:cNvSpPr>
          <p:nvPr>
            <p:ph type="sldNum" idx="1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1" name="编号占位符"/>
          <p:cNvSpPr>
            <a:spLocks noGrp="1"/>
          </p:cNvSpPr>
          <p:nvPr>
            <p:ph type="sldNum" idx="1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2" name="编号占位符"/>
          <p:cNvSpPr>
            <a:spLocks noGrp="1"/>
          </p:cNvSpPr>
          <p:nvPr>
            <p:ph type="sldNum" idx="1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3" name="编号占位符"/>
          <p:cNvSpPr>
            <a:spLocks noGrp="1"/>
          </p:cNvSpPr>
          <p:nvPr>
            <p:ph type="sldNum" idx="1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4" name="编号占位符"/>
          <p:cNvSpPr>
            <a:spLocks noGrp="1"/>
          </p:cNvSpPr>
          <p:nvPr>
            <p:ph type="sldNum" idx="1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5" name="编号占位符"/>
          <p:cNvSpPr>
            <a:spLocks noGrp="1"/>
          </p:cNvSpPr>
          <p:nvPr>
            <p:ph type="sldNum" idx="1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6" name="编号占位符"/>
          <p:cNvSpPr>
            <a:spLocks noGrp="1"/>
          </p:cNvSpPr>
          <p:nvPr>
            <p:ph type="sldNum" idx="1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7" name="编号占位符"/>
          <p:cNvSpPr>
            <a:spLocks noGrp="1"/>
          </p:cNvSpPr>
          <p:nvPr>
            <p:ph type="sldNum" idx="1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8" name="编号占位符"/>
          <p:cNvSpPr>
            <a:spLocks noGrp="1"/>
          </p:cNvSpPr>
          <p:nvPr>
            <p:ph type="sldNum" idx="1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9" name="编号占位符"/>
          <p:cNvSpPr>
            <a:spLocks noGrp="1"/>
          </p:cNvSpPr>
          <p:nvPr>
            <p:ph type="sldNum" idx="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0" name="编号占位符"/>
          <p:cNvSpPr>
            <a:spLocks noGrp="1"/>
          </p:cNvSpPr>
          <p:nvPr>
            <p:ph type="sldNum" idx="1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1" name="编号占位符"/>
          <p:cNvSpPr>
            <a:spLocks noGrp="1"/>
          </p:cNvSpPr>
          <p:nvPr>
            <p:ph type="sldNum" idx="1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2" name="编号占位符"/>
          <p:cNvSpPr>
            <a:spLocks noGrp="1"/>
          </p:cNvSpPr>
          <p:nvPr>
            <p:ph type="sldNum" idx="1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3" name="编号占位符"/>
          <p:cNvSpPr>
            <a:spLocks noGrp="1"/>
          </p:cNvSpPr>
          <p:nvPr>
            <p:ph type="sldNum" idx="1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4" name="编号占位符"/>
          <p:cNvSpPr>
            <a:spLocks noGrp="1"/>
          </p:cNvSpPr>
          <p:nvPr>
            <p:ph type="sldNum" idx="1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5" name="编号占位符"/>
          <p:cNvSpPr>
            <a:spLocks noGrp="1"/>
          </p:cNvSpPr>
          <p:nvPr>
            <p:ph type="sldNum" idx="1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6" name="编号占位符"/>
          <p:cNvSpPr>
            <a:spLocks noGrp="1"/>
          </p:cNvSpPr>
          <p:nvPr>
            <p:ph type="sldNum" idx="1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7" name="编号占位符"/>
          <p:cNvSpPr>
            <a:spLocks noGrp="1"/>
          </p:cNvSpPr>
          <p:nvPr>
            <p:ph type="sldNum" idx="1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8" name="编号占位符"/>
          <p:cNvSpPr>
            <a:spLocks noGrp="1"/>
          </p:cNvSpPr>
          <p:nvPr>
            <p:ph type="sldNum" idx="1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9" name="编号占位符"/>
          <p:cNvSpPr>
            <a:spLocks noGrp="1"/>
          </p:cNvSpPr>
          <p:nvPr>
            <p:ph type="sldNum" idx="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0" name="编号占位符"/>
          <p:cNvSpPr>
            <a:spLocks noGrp="1"/>
          </p:cNvSpPr>
          <p:nvPr>
            <p:ph type="sldNum" idx="1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1" name="编号占位符"/>
          <p:cNvSpPr>
            <a:spLocks noGrp="1"/>
          </p:cNvSpPr>
          <p:nvPr>
            <p:ph type="sldNum" idx="1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2" name="编号占位符"/>
          <p:cNvSpPr>
            <a:spLocks noGrp="1"/>
          </p:cNvSpPr>
          <p:nvPr>
            <p:ph type="sldNum" idx="1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3" name="编号占位符"/>
          <p:cNvSpPr>
            <a:spLocks noGrp="1"/>
          </p:cNvSpPr>
          <p:nvPr>
            <p:ph type="sldNum" idx="1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4" name="编号占位符"/>
          <p:cNvSpPr>
            <a:spLocks noGrp="1"/>
          </p:cNvSpPr>
          <p:nvPr>
            <p:ph type="sldNum" idx="1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5" name="编号占位符"/>
          <p:cNvSpPr>
            <a:spLocks noGrp="1"/>
          </p:cNvSpPr>
          <p:nvPr>
            <p:ph type="sldNum" idx="1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6" name="编号占位符"/>
          <p:cNvSpPr>
            <a:spLocks noGrp="1"/>
          </p:cNvSpPr>
          <p:nvPr>
            <p:ph type="sldNum" idx="1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7" name="编号占位符"/>
          <p:cNvSpPr>
            <a:spLocks noGrp="1"/>
          </p:cNvSpPr>
          <p:nvPr>
            <p:ph type="sldNum" idx="1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8" name="编号占位符"/>
          <p:cNvSpPr>
            <a:spLocks noGrp="1"/>
          </p:cNvSpPr>
          <p:nvPr>
            <p:ph type="sldNum" idx="1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9" name="编号占位符"/>
          <p:cNvSpPr>
            <a:spLocks noGrp="1"/>
          </p:cNvSpPr>
          <p:nvPr>
            <p:ph type="sldNum" idx="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0" name="编号占位符"/>
          <p:cNvSpPr>
            <a:spLocks noGrp="1"/>
          </p:cNvSpPr>
          <p:nvPr>
            <p:ph type="sldNum" idx="1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1" name="编号占位符"/>
          <p:cNvSpPr>
            <a:spLocks noGrp="1"/>
          </p:cNvSpPr>
          <p:nvPr>
            <p:ph type="sldNum" idx="1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2" name="编号占位符"/>
          <p:cNvSpPr>
            <a:spLocks noGrp="1"/>
          </p:cNvSpPr>
          <p:nvPr>
            <p:ph type="sldNum" idx="1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3" name="编号占位符"/>
          <p:cNvSpPr>
            <a:spLocks noGrp="1"/>
          </p:cNvSpPr>
          <p:nvPr>
            <p:ph type="sldNum" idx="1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4" name="编号占位符"/>
          <p:cNvSpPr>
            <a:spLocks noGrp="1"/>
          </p:cNvSpPr>
          <p:nvPr>
            <p:ph type="sldNum" idx="1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5" name="编号占位符"/>
          <p:cNvSpPr>
            <a:spLocks noGrp="1"/>
          </p:cNvSpPr>
          <p:nvPr>
            <p:ph type="sldNum" idx="1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6" name="编号占位符"/>
          <p:cNvSpPr>
            <a:spLocks noGrp="1"/>
          </p:cNvSpPr>
          <p:nvPr>
            <p:ph type="sldNum" idx="1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7" name="编号占位符"/>
          <p:cNvSpPr>
            <a:spLocks noGrp="1"/>
          </p:cNvSpPr>
          <p:nvPr>
            <p:ph type="sldNum" idx="1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8" name="编号占位符"/>
          <p:cNvSpPr>
            <a:spLocks noGrp="1"/>
          </p:cNvSpPr>
          <p:nvPr>
            <p:ph type="sldNum" idx="1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9" name="编号占位符"/>
          <p:cNvSpPr>
            <a:spLocks noGrp="1"/>
          </p:cNvSpPr>
          <p:nvPr>
            <p:ph type="sldNum" idx="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0" name="编号占位符"/>
          <p:cNvSpPr>
            <a:spLocks noGrp="1"/>
          </p:cNvSpPr>
          <p:nvPr>
            <p:ph type="sldNum" idx="1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1" name="编号占位符"/>
          <p:cNvSpPr>
            <a:spLocks noGrp="1"/>
          </p:cNvSpPr>
          <p:nvPr>
            <p:ph type="sldNum" idx="1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2" name="编号占位符"/>
          <p:cNvSpPr>
            <a:spLocks noGrp="1"/>
          </p:cNvSpPr>
          <p:nvPr>
            <p:ph type="sldNum" idx="1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3" name="编号占位符"/>
          <p:cNvSpPr>
            <a:spLocks noGrp="1"/>
          </p:cNvSpPr>
          <p:nvPr>
            <p:ph type="sldNum" idx="1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4" name="编号占位符"/>
          <p:cNvSpPr>
            <a:spLocks noGrp="1"/>
          </p:cNvSpPr>
          <p:nvPr>
            <p:ph type="sldNum" idx="1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5" name="编号占位符"/>
          <p:cNvSpPr>
            <a:spLocks noGrp="1"/>
          </p:cNvSpPr>
          <p:nvPr>
            <p:ph type="sldNum" idx="1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6" name="编号占位符"/>
          <p:cNvSpPr>
            <a:spLocks noGrp="1"/>
          </p:cNvSpPr>
          <p:nvPr>
            <p:ph type="sldNum" idx="1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7" name="编号占位符"/>
          <p:cNvSpPr>
            <a:spLocks noGrp="1"/>
          </p:cNvSpPr>
          <p:nvPr>
            <p:ph type="sldNum" idx="1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8" name="编号占位符"/>
          <p:cNvSpPr>
            <a:spLocks noGrp="1"/>
          </p:cNvSpPr>
          <p:nvPr>
            <p:ph type="sldNum" idx="1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9" name="编号占位符"/>
          <p:cNvSpPr>
            <a:spLocks noGrp="1"/>
          </p:cNvSpPr>
          <p:nvPr>
            <p:ph type="sldNum" idx="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0" name="编号占位符"/>
          <p:cNvSpPr>
            <a:spLocks noGrp="1"/>
          </p:cNvSpPr>
          <p:nvPr>
            <p:ph type="sldNum" idx="1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1" name="编号占位符"/>
          <p:cNvSpPr>
            <a:spLocks noGrp="1"/>
          </p:cNvSpPr>
          <p:nvPr>
            <p:ph type="sldNum" idx="1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2" name="编号占位符"/>
          <p:cNvSpPr>
            <a:spLocks noGrp="1"/>
          </p:cNvSpPr>
          <p:nvPr>
            <p:ph type="sldNum" idx="1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3" name="编号占位符"/>
          <p:cNvSpPr>
            <a:spLocks noGrp="1"/>
          </p:cNvSpPr>
          <p:nvPr>
            <p:ph type="sldNum" idx="1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4" name="编号占位符"/>
          <p:cNvSpPr>
            <a:spLocks noGrp="1"/>
          </p:cNvSpPr>
          <p:nvPr>
            <p:ph type="sldNum" idx="1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5" name="编号占位符"/>
          <p:cNvSpPr>
            <a:spLocks noGrp="1"/>
          </p:cNvSpPr>
          <p:nvPr>
            <p:ph type="sldNum" idx="1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6" name="编号占位符"/>
          <p:cNvSpPr>
            <a:spLocks noGrp="1"/>
          </p:cNvSpPr>
          <p:nvPr>
            <p:ph type="sldNum" idx="1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7" name="编号占位符"/>
          <p:cNvSpPr>
            <a:spLocks noGrp="1"/>
          </p:cNvSpPr>
          <p:nvPr>
            <p:ph type="sldNum" idx="1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8" name="编号占位符"/>
          <p:cNvSpPr>
            <a:spLocks noGrp="1"/>
          </p:cNvSpPr>
          <p:nvPr>
            <p:ph type="sldNum" idx="1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9" name="编号占位符"/>
          <p:cNvSpPr>
            <a:spLocks noGrp="1"/>
          </p:cNvSpPr>
          <p:nvPr>
            <p:ph type="sldNum" idx="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0" name="编号占位符"/>
          <p:cNvSpPr>
            <a:spLocks noGrp="1"/>
          </p:cNvSpPr>
          <p:nvPr>
            <p:ph type="sldNum" idx="1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1" name="编号占位符"/>
          <p:cNvSpPr>
            <a:spLocks noGrp="1"/>
          </p:cNvSpPr>
          <p:nvPr>
            <p:ph type="sldNum" idx="1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2" name="编号占位符"/>
          <p:cNvSpPr>
            <a:spLocks noGrp="1"/>
          </p:cNvSpPr>
          <p:nvPr>
            <p:ph type="sldNum" idx="1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3" name="编号占位符"/>
          <p:cNvSpPr>
            <a:spLocks noGrp="1"/>
          </p:cNvSpPr>
          <p:nvPr>
            <p:ph type="sldNum" idx="1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4" name="编号占位符"/>
          <p:cNvSpPr>
            <a:spLocks noGrp="1"/>
          </p:cNvSpPr>
          <p:nvPr>
            <p:ph type="sldNum" idx="1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5" name="编号占位符"/>
          <p:cNvSpPr>
            <a:spLocks noGrp="1"/>
          </p:cNvSpPr>
          <p:nvPr>
            <p:ph type="sldNum" idx="1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6" name="编号占位符"/>
          <p:cNvSpPr>
            <a:spLocks noGrp="1"/>
          </p:cNvSpPr>
          <p:nvPr>
            <p:ph type="sldNum" idx="1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7" name="编号占位符"/>
          <p:cNvSpPr>
            <a:spLocks noGrp="1"/>
          </p:cNvSpPr>
          <p:nvPr>
            <p:ph type="sldNum" idx="1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8" name="编号占位符"/>
          <p:cNvSpPr>
            <a:spLocks noGrp="1"/>
          </p:cNvSpPr>
          <p:nvPr>
            <p:ph type="sldNum" idx="1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9" name="编号占位符"/>
          <p:cNvSpPr>
            <a:spLocks noGrp="1"/>
          </p:cNvSpPr>
          <p:nvPr>
            <p:ph type="sldNum" idx="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0" name="编号占位符"/>
          <p:cNvSpPr>
            <a:spLocks noGrp="1"/>
          </p:cNvSpPr>
          <p:nvPr>
            <p:ph type="sldNum" idx="1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1" name="编号占位符"/>
          <p:cNvSpPr>
            <a:spLocks noGrp="1"/>
          </p:cNvSpPr>
          <p:nvPr>
            <p:ph type="sldNum" idx="1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2" name="编号占位符"/>
          <p:cNvSpPr>
            <a:spLocks noGrp="1"/>
          </p:cNvSpPr>
          <p:nvPr>
            <p:ph type="sldNum" idx="1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3" name="编号占位符"/>
          <p:cNvSpPr>
            <a:spLocks noGrp="1"/>
          </p:cNvSpPr>
          <p:nvPr>
            <p:ph type="sldNum" idx="1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4" name="编号占位符"/>
          <p:cNvSpPr>
            <a:spLocks noGrp="1"/>
          </p:cNvSpPr>
          <p:nvPr>
            <p:ph type="sldNum" idx="2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5" name="编号占位符"/>
          <p:cNvSpPr>
            <a:spLocks noGrp="1"/>
          </p:cNvSpPr>
          <p:nvPr>
            <p:ph type="sldNum" idx="2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6" name="编号占位符"/>
          <p:cNvSpPr>
            <a:spLocks noGrp="1"/>
          </p:cNvSpPr>
          <p:nvPr>
            <p:ph type="sldNum" idx="2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7" name="编号占位符"/>
          <p:cNvSpPr>
            <a:spLocks noGrp="1"/>
          </p:cNvSpPr>
          <p:nvPr>
            <p:ph type="sldNum" idx="2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8" name="编号占位符"/>
          <p:cNvSpPr>
            <a:spLocks noGrp="1"/>
          </p:cNvSpPr>
          <p:nvPr>
            <p:ph type="sldNum" idx="2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9" name="编号占位符"/>
          <p:cNvSpPr>
            <a:spLocks noGrp="1"/>
          </p:cNvSpPr>
          <p:nvPr>
            <p:ph type="sldNum" idx="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0" name="编号占位符"/>
          <p:cNvSpPr>
            <a:spLocks noGrp="1"/>
          </p:cNvSpPr>
          <p:nvPr>
            <p:ph type="sldNum" idx="2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1" name="编号占位符"/>
          <p:cNvSpPr>
            <a:spLocks noGrp="1"/>
          </p:cNvSpPr>
          <p:nvPr>
            <p:ph type="sldNum" idx="2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2" name="编号占位符"/>
          <p:cNvSpPr>
            <a:spLocks noGrp="1"/>
          </p:cNvSpPr>
          <p:nvPr>
            <p:ph type="sldNum" idx="2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3" name="编号占位符"/>
          <p:cNvSpPr>
            <a:spLocks noGrp="1"/>
          </p:cNvSpPr>
          <p:nvPr>
            <p:ph type="sldNum" idx="2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4" name="编号占位符"/>
          <p:cNvSpPr>
            <a:spLocks noGrp="1"/>
          </p:cNvSpPr>
          <p:nvPr>
            <p:ph type="sldNum" idx="2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5" name="编号占位符"/>
          <p:cNvSpPr>
            <a:spLocks noGrp="1"/>
          </p:cNvSpPr>
          <p:nvPr>
            <p:ph type="sldNum" idx="2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6" name="编号占位符"/>
          <p:cNvSpPr>
            <a:spLocks noGrp="1"/>
          </p:cNvSpPr>
          <p:nvPr>
            <p:ph type="sldNum" idx="2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7" name="编号占位符"/>
          <p:cNvSpPr>
            <a:spLocks noGrp="1"/>
          </p:cNvSpPr>
          <p:nvPr>
            <p:ph type="sldNum" idx="2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8" name="编号占位符"/>
          <p:cNvSpPr>
            <a:spLocks noGrp="1"/>
          </p:cNvSpPr>
          <p:nvPr>
            <p:ph type="sldNum" idx="2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9" name="编号占位符"/>
          <p:cNvSpPr>
            <a:spLocks noGrp="1"/>
          </p:cNvSpPr>
          <p:nvPr>
            <p:ph type="sldNum" idx="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0" name="编号占位符"/>
          <p:cNvSpPr>
            <a:spLocks noGrp="1"/>
          </p:cNvSpPr>
          <p:nvPr>
            <p:ph type="sldNum" idx="2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1" name="编号占位符"/>
          <p:cNvSpPr>
            <a:spLocks noGrp="1"/>
          </p:cNvSpPr>
          <p:nvPr>
            <p:ph type="sldNum" idx="2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2" name="编号占位符"/>
          <p:cNvSpPr>
            <a:spLocks noGrp="1"/>
          </p:cNvSpPr>
          <p:nvPr>
            <p:ph type="sldNum" idx="2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3" name="编号占位符"/>
          <p:cNvSpPr>
            <a:spLocks noGrp="1"/>
          </p:cNvSpPr>
          <p:nvPr>
            <p:ph type="sldNum" idx="2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4" name="编号占位符"/>
          <p:cNvSpPr>
            <a:spLocks noGrp="1"/>
          </p:cNvSpPr>
          <p:nvPr>
            <p:ph type="sldNum" idx="2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5" name="编号占位符"/>
          <p:cNvSpPr>
            <a:spLocks noGrp="1"/>
          </p:cNvSpPr>
          <p:nvPr>
            <p:ph type="sldNum" idx="2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6" name="编号占位符"/>
          <p:cNvSpPr>
            <a:spLocks noGrp="1"/>
          </p:cNvSpPr>
          <p:nvPr>
            <p:ph type="sldNum" idx="2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7" name="编号占位符"/>
          <p:cNvSpPr>
            <a:spLocks noGrp="1"/>
          </p:cNvSpPr>
          <p:nvPr>
            <p:ph type="sldNum" idx="2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8" name="编号占位符"/>
          <p:cNvSpPr>
            <a:spLocks noGrp="1"/>
          </p:cNvSpPr>
          <p:nvPr>
            <p:ph type="sldNum" idx="2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9" name="编号占位符"/>
          <p:cNvSpPr>
            <a:spLocks noGrp="1"/>
          </p:cNvSpPr>
          <p:nvPr>
            <p:ph type="sldNum" idx="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0" name="编号占位符"/>
          <p:cNvSpPr>
            <a:spLocks noGrp="1"/>
          </p:cNvSpPr>
          <p:nvPr>
            <p:ph type="sldNum" idx="2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1" name="编号占位符"/>
          <p:cNvSpPr>
            <a:spLocks noGrp="1"/>
          </p:cNvSpPr>
          <p:nvPr>
            <p:ph type="sldNum" idx="2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2" name="编号占位符"/>
          <p:cNvSpPr>
            <a:spLocks noGrp="1"/>
          </p:cNvSpPr>
          <p:nvPr>
            <p:ph type="sldNum" idx="2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3" name="编号占位符"/>
          <p:cNvSpPr>
            <a:spLocks noGrp="1"/>
          </p:cNvSpPr>
          <p:nvPr>
            <p:ph type="sldNum" idx="2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4" name="编号占位符"/>
          <p:cNvSpPr>
            <a:spLocks noGrp="1"/>
          </p:cNvSpPr>
          <p:nvPr>
            <p:ph type="sldNum" idx="2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5" name="编号占位符"/>
          <p:cNvSpPr>
            <a:spLocks noGrp="1"/>
          </p:cNvSpPr>
          <p:nvPr>
            <p:ph type="sldNum" idx="2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6" name="编号占位符"/>
          <p:cNvSpPr>
            <a:spLocks noGrp="1"/>
          </p:cNvSpPr>
          <p:nvPr>
            <p:ph type="sldNum" idx="2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7" name="编号占位符"/>
          <p:cNvSpPr>
            <a:spLocks noGrp="1"/>
          </p:cNvSpPr>
          <p:nvPr>
            <p:ph type="sldNum" idx="2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8" name="编号占位符"/>
          <p:cNvSpPr>
            <a:spLocks noGrp="1"/>
          </p:cNvSpPr>
          <p:nvPr>
            <p:ph type="sldNum" idx="2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9" name="编号占位符"/>
          <p:cNvSpPr>
            <a:spLocks noGrp="1"/>
          </p:cNvSpPr>
          <p:nvPr>
            <p:ph type="sldNum" idx="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0" name="编号占位符"/>
          <p:cNvSpPr>
            <a:spLocks noGrp="1"/>
          </p:cNvSpPr>
          <p:nvPr>
            <p:ph type="sldNum" idx="2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1" name="编号占位符"/>
          <p:cNvSpPr>
            <a:spLocks noGrp="1"/>
          </p:cNvSpPr>
          <p:nvPr>
            <p:ph type="sldNum" idx="2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2" name="编号占位符"/>
          <p:cNvSpPr>
            <a:spLocks noGrp="1"/>
          </p:cNvSpPr>
          <p:nvPr>
            <p:ph type="sldNum" idx="2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3" name="编号占位符"/>
          <p:cNvSpPr>
            <a:spLocks noGrp="1"/>
          </p:cNvSpPr>
          <p:nvPr>
            <p:ph type="sldNum" idx="2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4" name="编号占位符"/>
          <p:cNvSpPr>
            <a:spLocks noGrp="1"/>
          </p:cNvSpPr>
          <p:nvPr>
            <p:ph type="sldNum" idx="2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5" name="编号占位符"/>
          <p:cNvSpPr>
            <a:spLocks noGrp="1"/>
          </p:cNvSpPr>
          <p:nvPr>
            <p:ph type="sldNum" idx="2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6" name="编号占位符"/>
          <p:cNvSpPr>
            <a:spLocks noGrp="1"/>
          </p:cNvSpPr>
          <p:nvPr>
            <p:ph type="sldNum" idx="2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7" name="编号占位符"/>
          <p:cNvSpPr>
            <a:spLocks noGrp="1"/>
          </p:cNvSpPr>
          <p:nvPr>
            <p:ph type="sldNum" idx="2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8" name="编号占位符"/>
          <p:cNvSpPr>
            <a:spLocks noGrp="1"/>
          </p:cNvSpPr>
          <p:nvPr>
            <p:ph type="sldNum" idx="2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9" name="编号占位符"/>
          <p:cNvSpPr>
            <a:spLocks noGrp="1"/>
          </p:cNvSpPr>
          <p:nvPr>
            <p:ph type="sldNum" idx="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0" name="编号占位符"/>
          <p:cNvSpPr>
            <a:spLocks noGrp="1"/>
          </p:cNvSpPr>
          <p:nvPr>
            <p:ph type="sldNum" idx="2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1" name="编号占位符"/>
          <p:cNvSpPr>
            <a:spLocks noGrp="1"/>
          </p:cNvSpPr>
          <p:nvPr>
            <p:ph type="sldNum" idx="2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2" name="编号占位符"/>
          <p:cNvSpPr>
            <a:spLocks noGrp="1"/>
          </p:cNvSpPr>
          <p:nvPr>
            <p:ph type="sldNum" idx="2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3" name="编号占位符"/>
          <p:cNvSpPr>
            <a:spLocks noGrp="1"/>
          </p:cNvSpPr>
          <p:nvPr>
            <p:ph type="sldNum" idx="2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4" name="编号占位符"/>
          <p:cNvSpPr>
            <a:spLocks noGrp="1"/>
          </p:cNvSpPr>
          <p:nvPr>
            <p:ph type="sldNum" idx="2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5" name="编号占位符"/>
          <p:cNvSpPr>
            <a:spLocks noGrp="1"/>
          </p:cNvSpPr>
          <p:nvPr>
            <p:ph type="sldNum" idx="2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6" name="编号占位符"/>
          <p:cNvSpPr>
            <a:spLocks noGrp="1"/>
          </p:cNvSpPr>
          <p:nvPr>
            <p:ph type="sldNum" idx="2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7" name="编号占位符"/>
          <p:cNvSpPr>
            <a:spLocks noGrp="1"/>
          </p:cNvSpPr>
          <p:nvPr>
            <p:ph type="sldNum" idx="2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8" name="编号占位符"/>
          <p:cNvSpPr>
            <a:spLocks noGrp="1"/>
          </p:cNvSpPr>
          <p:nvPr>
            <p:ph type="sldNum" idx="2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9" name="编号占位符"/>
          <p:cNvSpPr>
            <a:spLocks noGrp="1"/>
          </p:cNvSpPr>
          <p:nvPr>
            <p:ph type="sldNum" idx="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0" name="编号占位符"/>
          <p:cNvSpPr>
            <a:spLocks noGrp="1"/>
          </p:cNvSpPr>
          <p:nvPr>
            <p:ph type="sldNum" idx="2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1" name="编号占位符"/>
          <p:cNvSpPr>
            <a:spLocks noGrp="1"/>
          </p:cNvSpPr>
          <p:nvPr>
            <p:ph type="sldNum" idx="2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2" name="编号占位符"/>
          <p:cNvSpPr>
            <a:spLocks noGrp="1"/>
          </p:cNvSpPr>
          <p:nvPr>
            <p:ph type="sldNum" idx="2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3" name="编号占位符"/>
          <p:cNvSpPr>
            <a:spLocks noGrp="1"/>
          </p:cNvSpPr>
          <p:nvPr>
            <p:ph type="sldNum" idx="2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4" name="编号占位符"/>
          <p:cNvSpPr>
            <a:spLocks noGrp="1"/>
          </p:cNvSpPr>
          <p:nvPr>
            <p:ph type="sldNum" idx="2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5" name="编号占位符"/>
          <p:cNvSpPr>
            <a:spLocks noGrp="1"/>
          </p:cNvSpPr>
          <p:nvPr>
            <p:ph type="sldNum" idx="2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6" name="编号占位符"/>
          <p:cNvSpPr>
            <a:spLocks noGrp="1"/>
          </p:cNvSpPr>
          <p:nvPr>
            <p:ph type="sldNum" idx="2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7" name="编号占位符"/>
          <p:cNvSpPr>
            <a:spLocks noGrp="1"/>
          </p:cNvSpPr>
          <p:nvPr>
            <p:ph type="sldNum" idx="2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8" name="编号占位符"/>
          <p:cNvSpPr>
            <a:spLocks noGrp="1"/>
          </p:cNvSpPr>
          <p:nvPr>
            <p:ph type="sldNum" idx="2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9" name="编号占位符"/>
          <p:cNvSpPr>
            <a:spLocks noGrp="1"/>
          </p:cNvSpPr>
          <p:nvPr>
            <p:ph type="sldNum" idx="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0" name="编号占位符"/>
          <p:cNvSpPr>
            <a:spLocks noGrp="1"/>
          </p:cNvSpPr>
          <p:nvPr>
            <p:ph type="sldNum" idx="2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1" name="编号占位符"/>
          <p:cNvSpPr>
            <a:spLocks noGrp="1"/>
          </p:cNvSpPr>
          <p:nvPr>
            <p:ph type="sldNum" idx="2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2" name="编号占位符"/>
          <p:cNvSpPr>
            <a:spLocks noGrp="1"/>
          </p:cNvSpPr>
          <p:nvPr>
            <p:ph type="sldNum" idx="2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3" name="编号占位符"/>
          <p:cNvSpPr>
            <a:spLocks noGrp="1"/>
          </p:cNvSpPr>
          <p:nvPr>
            <p:ph type="sldNum" idx="2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4" name="编号占位符"/>
          <p:cNvSpPr>
            <a:spLocks noGrp="1"/>
          </p:cNvSpPr>
          <p:nvPr>
            <p:ph type="sldNum" idx="2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5" name="编号占位符"/>
          <p:cNvSpPr>
            <a:spLocks noGrp="1"/>
          </p:cNvSpPr>
          <p:nvPr>
            <p:ph type="sldNum" idx="2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6" name="编号占位符"/>
          <p:cNvSpPr>
            <a:spLocks noGrp="1"/>
          </p:cNvSpPr>
          <p:nvPr>
            <p:ph type="sldNum" idx="2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7" name="编号占位符"/>
          <p:cNvSpPr>
            <a:spLocks noGrp="1"/>
          </p:cNvSpPr>
          <p:nvPr>
            <p:ph type="sldNum" idx="2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8" name="编号占位符"/>
          <p:cNvSpPr>
            <a:spLocks noGrp="1"/>
          </p:cNvSpPr>
          <p:nvPr>
            <p:ph type="sldNum" idx="2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9" name="编号占位符"/>
          <p:cNvSpPr>
            <a:spLocks noGrp="1"/>
          </p:cNvSpPr>
          <p:nvPr>
            <p:ph type="sldNum" idx="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0" name="编号占位符"/>
          <p:cNvSpPr>
            <a:spLocks noGrp="1"/>
          </p:cNvSpPr>
          <p:nvPr>
            <p:ph type="sldNum" idx="2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1" name="编号占位符"/>
          <p:cNvSpPr>
            <a:spLocks noGrp="1"/>
          </p:cNvSpPr>
          <p:nvPr>
            <p:ph type="sldNum" idx="2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2" name="编号占位符"/>
          <p:cNvSpPr>
            <a:spLocks noGrp="1"/>
          </p:cNvSpPr>
          <p:nvPr>
            <p:ph type="sldNum" idx="2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3" name="编号占位符"/>
          <p:cNvSpPr>
            <a:spLocks noGrp="1"/>
          </p:cNvSpPr>
          <p:nvPr>
            <p:ph type="sldNum" idx="2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4" name="编号占位符"/>
          <p:cNvSpPr>
            <a:spLocks noGrp="1"/>
          </p:cNvSpPr>
          <p:nvPr>
            <p:ph type="sldNum" idx="2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5" name="编号占位符"/>
          <p:cNvSpPr>
            <a:spLocks noGrp="1"/>
          </p:cNvSpPr>
          <p:nvPr>
            <p:ph type="sldNum" idx="2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6" name="编号占位符"/>
          <p:cNvSpPr>
            <a:spLocks noGrp="1"/>
          </p:cNvSpPr>
          <p:nvPr>
            <p:ph type="sldNum" idx="2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7" name="编号占位符"/>
          <p:cNvSpPr>
            <a:spLocks noGrp="1"/>
          </p:cNvSpPr>
          <p:nvPr>
            <p:ph type="sldNum" idx="2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8" name="编号占位符"/>
          <p:cNvSpPr>
            <a:spLocks noGrp="1"/>
          </p:cNvSpPr>
          <p:nvPr>
            <p:ph type="sldNum" idx="2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9" name="编号占位符"/>
          <p:cNvSpPr>
            <a:spLocks noGrp="1"/>
          </p:cNvSpPr>
          <p:nvPr>
            <p:ph type="sldNum" idx="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0" name="编号占位符"/>
          <p:cNvSpPr>
            <a:spLocks noGrp="1"/>
          </p:cNvSpPr>
          <p:nvPr>
            <p:ph type="sldNum" idx="2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1" name="编号占位符"/>
          <p:cNvSpPr>
            <a:spLocks noGrp="1"/>
          </p:cNvSpPr>
          <p:nvPr>
            <p:ph type="sldNum" idx="2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2" name="编号占位符"/>
          <p:cNvSpPr>
            <a:spLocks noGrp="1"/>
          </p:cNvSpPr>
          <p:nvPr>
            <p:ph type="sldNum" idx="2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3" name="编号占位符"/>
          <p:cNvSpPr>
            <a:spLocks noGrp="1"/>
          </p:cNvSpPr>
          <p:nvPr>
            <p:ph type="sldNum" idx="2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4" name="编号占位符"/>
          <p:cNvSpPr>
            <a:spLocks noGrp="1"/>
          </p:cNvSpPr>
          <p:nvPr>
            <p:ph type="sldNum" idx="2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5" name="编号占位符"/>
          <p:cNvSpPr>
            <a:spLocks noGrp="1"/>
          </p:cNvSpPr>
          <p:nvPr>
            <p:ph type="sldNum" idx="2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6" name="编号占位符"/>
          <p:cNvSpPr>
            <a:spLocks noGrp="1"/>
          </p:cNvSpPr>
          <p:nvPr>
            <p:ph type="sldNum" idx="2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7" name="编号占位符"/>
          <p:cNvSpPr>
            <a:spLocks noGrp="1"/>
          </p:cNvSpPr>
          <p:nvPr>
            <p:ph type="sldNum" idx="2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8" name="编号占位符"/>
          <p:cNvSpPr>
            <a:spLocks noGrp="1"/>
          </p:cNvSpPr>
          <p:nvPr>
            <p:ph type="sldNum" idx="2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9" name="编号占位符"/>
          <p:cNvSpPr>
            <a:spLocks noGrp="1"/>
          </p:cNvSpPr>
          <p:nvPr>
            <p:ph type="sldNum" idx="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0" name="编号占位符"/>
          <p:cNvSpPr>
            <a:spLocks noGrp="1"/>
          </p:cNvSpPr>
          <p:nvPr>
            <p:ph type="sldNum" idx="2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1" name="编号占位符"/>
          <p:cNvSpPr>
            <a:spLocks noGrp="1"/>
          </p:cNvSpPr>
          <p:nvPr>
            <p:ph type="sldNum" idx="2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2" name="编号占位符"/>
          <p:cNvSpPr>
            <a:spLocks noGrp="1"/>
          </p:cNvSpPr>
          <p:nvPr>
            <p:ph type="sldNum" idx="2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3" name="编号占位符"/>
          <p:cNvSpPr>
            <a:spLocks noGrp="1"/>
          </p:cNvSpPr>
          <p:nvPr>
            <p:ph type="sldNum" idx="2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4" name="编号占位符"/>
          <p:cNvSpPr>
            <a:spLocks noGrp="1"/>
          </p:cNvSpPr>
          <p:nvPr>
            <p:ph type="sldNum" idx="3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5" name="编号占位符"/>
          <p:cNvSpPr>
            <a:spLocks noGrp="1"/>
          </p:cNvSpPr>
          <p:nvPr>
            <p:ph type="sldNum" idx="3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6" name="编号占位符"/>
          <p:cNvSpPr>
            <a:spLocks noGrp="1"/>
          </p:cNvSpPr>
          <p:nvPr>
            <p:ph type="sldNum" idx="3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7" name="编号占位符"/>
          <p:cNvSpPr>
            <a:spLocks noGrp="1"/>
          </p:cNvSpPr>
          <p:nvPr>
            <p:ph type="sldNum" idx="3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8" name="编号占位符"/>
          <p:cNvSpPr>
            <a:spLocks noGrp="1"/>
          </p:cNvSpPr>
          <p:nvPr>
            <p:ph type="sldNum" idx="3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9" name="编号占位符"/>
          <p:cNvSpPr>
            <a:spLocks noGrp="1"/>
          </p:cNvSpPr>
          <p:nvPr>
            <p:ph type="sldNum" idx="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0" name="编号占位符"/>
          <p:cNvSpPr>
            <a:spLocks noGrp="1"/>
          </p:cNvSpPr>
          <p:nvPr>
            <p:ph type="sldNum" idx="3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1" name="编号占位符"/>
          <p:cNvSpPr>
            <a:spLocks noGrp="1"/>
          </p:cNvSpPr>
          <p:nvPr>
            <p:ph type="sldNum" idx="3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2" name="编号占位符"/>
          <p:cNvSpPr>
            <a:spLocks noGrp="1"/>
          </p:cNvSpPr>
          <p:nvPr>
            <p:ph type="sldNum" idx="3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3" name="编号占位符"/>
          <p:cNvSpPr>
            <a:spLocks noGrp="1"/>
          </p:cNvSpPr>
          <p:nvPr>
            <p:ph type="sldNum" idx="3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4" name="编号占位符"/>
          <p:cNvSpPr>
            <a:spLocks noGrp="1"/>
          </p:cNvSpPr>
          <p:nvPr>
            <p:ph type="sldNum" idx="3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5" name="编号占位符"/>
          <p:cNvSpPr>
            <a:spLocks noGrp="1"/>
          </p:cNvSpPr>
          <p:nvPr>
            <p:ph type="sldNum" idx="3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6" name="编号占位符"/>
          <p:cNvSpPr>
            <a:spLocks noGrp="1"/>
          </p:cNvSpPr>
          <p:nvPr>
            <p:ph type="sldNum" idx="3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7" name="编号占位符"/>
          <p:cNvSpPr>
            <a:spLocks noGrp="1"/>
          </p:cNvSpPr>
          <p:nvPr>
            <p:ph type="sldNum" idx="3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8" name="编号占位符"/>
          <p:cNvSpPr>
            <a:spLocks noGrp="1"/>
          </p:cNvSpPr>
          <p:nvPr>
            <p:ph type="sldNum" idx="3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9" name="编号占位符"/>
          <p:cNvSpPr>
            <a:spLocks noGrp="1"/>
          </p:cNvSpPr>
          <p:nvPr>
            <p:ph type="sldNum" idx="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0" name="编号占位符"/>
          <p:cNvSpPr>
            <a:spLocks noGrp="1"/>
          </p:cNvSpPr>
          <p:nvPr>
            <p:ph type="sldNum" idx="3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1" name="编号占位符"/>
          <p:cNvSpPr>
            <a:spLocks noGrp="1"/>
          </p:cNvSpPr>
          <p:nvPr>
            <p:ph type="sldNum" idx="3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2" name="编号占位符"/>
          <p:cNvSpPr>
            <a:spLocks noGrp="1"/>
          </p:cNvSpPr>
          <p:nvPr>
            <p:ph type="sldNum" idx="3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3" name="编号占位符"/>
          <p:cNvSpPr>
            <a:spLocks noGrp="1"/>
          </p:cNvSpPr>
          <p:nvPr>
            <p:ph type="sldNum" idx="3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4" name="编号占位符"/>
          <p:cNvSpPr>
            <a:spLocks noGrp="1"/>
          </p:cNvSpPr>
          <p:nvPr>
            <p:ph type="sldNum" idx="3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5" name="编号占位符"/>
          <p:cNvSpPr>
            <a:spLocks noGrp="1"/>
          </p:cNvSpPr>
          <p:nvPr>
            <p:ph type="sldNum" idx="3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6" name="编号占位符"/>
          <p:cNvSpPr>
            <a:spLocks noGrp="1"/>
          </p:cNvSpPr>
          <p:nvPr>
            <p:ph type="sldNum" idx="3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7" name="编号占位符"/>
          <p:cNvSpPr>
            <a:spLocks noGrp="1"/>
          </p:cNvSpPr>
          <p:nvPr>
            <p:ph type="sldNum" idx="3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8" name="编号占位符"/>
          <p:cNvSpPr>
            <a:spLocks noGrp="1"/>
          </p:cNvSpPr>
          <p:nvPr>
            <p:ph type="sldNum" idx="3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9" name="编号占位符"/>
          <p:cNvSpPr>
            <a:spLocks noGrp="1"/>
          </p:cNvSpPr>
          <p:nvPr>
            <p:ph type="sldNum" idx="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0" name="编号占位符"/>
          <p:cNvSpPr>
            <a:spLocks noGrp="1"/>
          </p:cNvSpPr>
          <p:nvPr>
            <p:ph type="sldNum" idx="3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1" name="编号占位符"/>
          <p:cNvSpPr>
            <a:spLocks noGrp="1"/>
          </p:cNvSpPr>
          <p:nvPr>
            <p:ph type="sldNum" idx="3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2" name="编号占位符"/>
          <p:cNvSpPr>
            <a:spLocks noGrp="1"/>
          </p:cNvSpPr>
          <p:nvPr>
            <p:ph type="sldNum" idx="3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3" name="编号占位符"/>
          <p:cNvSpPr>
            <a:spLocks noGrp="1"/>
          </p:cNvSpPr>
          <p:nvPr>
            <p:ph type="sldNum" idx="3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4" name="编号占位符"/>
          <p:cNvSpPr>
            <a:spLocks noGrp="1"/>
          </p:cNvSpPr>
          <p:nvPr>
            <p:ph type="sldNum" idx="3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5" name="编号占位符"/>
          <p:cNvSpPr>
            <a:spLocks noGrp="1"/>
          </p:cNvSpPr>
          <p:nvPr>
            <p:ph type="sldNum" idx="3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6" name="编号占位符"/>
          <p:cNvSpPr>
            <a:spLocks noGrp="1"/>
          </p:cNvSpPr>
          <p:nvPr>
            <p:ph type="sldNum" idx="3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7" name="编号占位符"/>
          <p:cNvSpPr>
            <a:spLocks noGrp="1"/>
          </p:cNvSpPr>
          <p:nvPr>
            <p:ph type="sldNum" idx="3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8" name="编号占位符"/>
          <p:cNvSpPr>
            <a:spLocks noGrp="1"/>
          </p:cNvSpPr>
          <p:nvPr>
            <p:ph type="sldNum" idx="3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9" name="编号占位符"/>
          <p:cNvSpPr>
            <a:spLocks noGrp="1"/>
          </p:cNvSpPr>
          <p:nvPr>
            <p:ph type="sldNum" idx="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0" name="编号占位符"/>
          <p:cNvSpPr>
            <a:spLocks noGrp="1"/>
          </p:cNvSpPr>
          <p:nvPr>
            <p:ph type="sldNum" idx="3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1" name="编号占位符"/>
          <p:cNvSpPr>
            <a:spLocks noGrp="1"/>
          </p:cNvSpPr>
          <p:nvPr>
            <p:ph type="sldNum" idx="3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2" name="编号占位符"/>
          <p:cNvSpPr>
            <a:spLocks noGrp="1"/>
          </p:cNvSpPr>
          <p:nvPr>
            <p:ph type="sldNum" idx="3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3" name="编号占位符"/>
          <p:cNvSpPr>
            <a:spLocks noGrp="1"/>
          </p:cNvSpPr>
          <p:nvPr>
            <p:ph type="sldNum" idx="3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4" name="编号占位符"/>
          <p:cNvSpPr>
            <a:spLocks noGrp="1"/>
          </p:cNvSpPr>
          <p:nvPr>
            <p:ph type="sldNum" idx="3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5" name="编号占位符"/>
          <p:cNvSpPr>
            <a:spLocks noGrp="1"/>
          </p:cNvSpPr>
          <p:nvPr>
            <p:ph type="sldNum" idx="3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6" name="编号占位符"/>
          <p:cNvSpPr>
            <a:spLocks noGrp="1"/>
          </p:cNvSpPr>
          <p:nvPr>
            <p:ph type="sldNum" idx="3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7" name="编号占位符"/>
          <p:cNvSpPr>
            <a:spLocks noGrp="1"/>
          </p:cNvSpPr>
          <p:nvPr>
            <p:ph type="sldNum" idx="3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8" name="编号占位符"/>
          <p:cNvSpPr>
            <a:spLocks noGrp="1"/>
          </p:cNvSpPr>
          <p:nvPr>
            <p:ph type="sldNum" idx="3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9" name="编号占位符"/>
          <p:cNvSpPr>
            <a:spLocks noGrp="1"/>
          </p:cNvSpPr>
          <p:nvPr>
            <p:ph type="sldNum" idx="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0" name="编号占位符"/>
          <p:cNvSpPr>
            <a:spLocks noGrp="1"/>
          </p:cNvSpPr>
          <p:nvPr>
            <p:ph type="sldNum" idx="3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1" name="编号占位符"/>
          <p:cNvSpPr>
            <a:spLocks noGrp="1"/>
          </p:cNvSpPr>
          <p:nvPr>
            <p:ph type="sldNum" idx="3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2" name="编号占位符"/>
          <p:cNvSpPr>
            <a:spLocks noGrp="1"/>
          </p:cNvSpPr>
          <p:nvPr>
            <p:ph type="sldNum" idx="3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3" name="编号占位符"/>
          <p:cNvSpPr>
            <a:spLocks noGrp="1"/>
          </p:cNvSpPr>
          <p:nvPr>
            <p:ph type="sldNum" idx="3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4" name="编号占位符"/>
          <p:cNvSpPr>
            <a:spLocks noGrp="1"/>
          </p:cNvSpPr>
          <p:nvPr>
            <p:ph type="sldNum" idx="3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5" name="编号占位符"/>
          <p:cNvSpPr>
            <a:spLocks noGrp="1"/>
          </p:cNvSpPr>
          <p:nvPr>
            <p:ph type="sldNum" idx="3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6" name="编号占位符"/>
          <p:cNvSpPr>
            <a:spLocks noGrp="1"/>
          </p:cNvSpPr>
          <p:nvPr>
            <p:ph type="sldNum" idx="3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7" name="编号占位符"/>
          <p:cNvSpPr>
            <a:spLocks noGrp="1"/>
          </p:cNvSpPr>
          <p:nvPr>
            <p:ph type="sldNum" idx="3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8" name="编号占位符"/>
          <p:cNvSpPr>
            <a:spLocks noGrp="1"/>
          </p:cNvSpPr>
          <p:nvPr>
            <p:ph type="sldNum" idx="3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9" name="编号占位符"/>
          <p:cNvSpPr>
            <a:spLocks noGrp="1"/>
          </p:cNvSpPr>
          <p:nvPr>
            <p:ph type="sldNum" idx="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0" name="编号占位符"/>
          <p:cNvSpPr>
            <a:spLocks noGrp="1"/>
          </p:cNvSpPr>
          <p:nvPr>
            <p:ph type="sldNum" idx="3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1" name="编号占位符"/>
          <p:cNvSpPr>
            <a:spLocks noGrp="1"/>
          </p:cNvSpPr>
          <p:nvPr>
            <p:ph type="sldNum" idx="3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2" name="编号占位符"/>
          <p:cNvSpPr>
            <a:spLocks noGrp="1"/>
          </p:cNvSpPr>
          <p:nvPr>
            <p:ph type="sldNum" idx="3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3" name="编号占位符"/>
          <p:cNvSpPr>
            <a:spLocks noGrp="1"/>
          </p:cNvSpPr>
          <p:nvPr>
            <p:ph type="sldNum" idx="3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4" name="编号占位符"/>
          <p:cNvSpPr>
            <a:spLocks noGrp="1"/>
          </p:cNvSpPr>
          <p:nvPr>
            <p:ph type="sldNum" idx="3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5" name="编号占位符"/>
          <p:cNvSpPr>
            <a:spLocks noGrp="1"/>
          </p:cNvSpPr>
          <p:nvPr>
            <p:ph type="sldNum" idx="3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6" name="编号占位符"/>
          <p:cNvSpPr>
            <a:spLocks noGrp="1"/>
          </p:cNvSpPr>
          <p:nvPr>
            <p:ph type="sldNum" idx="3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7" name="编号占位符"/>
          <p:cNvSpPr>
            <a:spLocks noGrp="1"/>
          </p:cNvSpPr>
          <p:nvPr>
            <p:ph type="sldNum" idx="3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8" name="编号占位符"/>
          <p:cNvSpPr>
            <a:spLocks noGrp="1"/>
          </p:cNvSpPr>
          <p:nvPr>
            <p:ph type="sldNum" idx="3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9" name="编号占位符"/>
          <p:cNvSpPr>
            <a:spLocks noGrp="1"/>
          </p:cNvSpPr>
          <p:nvPr>
            <p:ph type="sldNum" idx="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0" name="编号占位符"/>
          <p:cNvSpPr>
            <a:spLocks noGrp="1"/>
          </p:cNvSpPr>
          <p:nvPr>
            <p:ph type="sldNum" idx="3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1" name="编号占位符"/>
          <p:cNvSpPr>
            <a:spLocks noGrp="1"/>
          </p:cNvSpPr>
          <p:nvPr>
            <p:ph type="sldNum" idx="3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2" name="编号占位符"/>
          <p:cNvSpPr>
            <a:spLocks noGrp="1"/>
          </p:cNvSpPr>
          <p:nvPr>
            <p:ph type="sldNum" idx="3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3" name="编号占位符"/>
          <p:cNvSpPr>
            <a:spLocks noGrp="1"/>
          </p:cNvSpPr>
          <p:nvPr>
            <p:ph type="sldNum" idx="3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4" name="编号占位符"/>
          <p:cNvSpPr>
            <a:spLocks noGrp="1"/>
          </p:cNvSpPr>
          <p:nvPr>
            <p:ph type="sldNum" idx="3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5" name="编号占位符"/>
          <p:cNvSpPr>
            <a:spLocks noGrp="1"/>
          </p:cNvSpPr>
          <p:nvPr>
            <p:ph type="sldNum" idx="3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6" name="编号占位符"/>
          <p:cNvSpPr>
            <a:spLocks noGrp="1"/>
          </p:cNvSpPr>
          <p:nvPr>
            <p:ph type="sldNum" idx="3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7" name="编号占位符"/>
          <p:cNvSpPr>
            <a:spLocks noGrp="1"/>
          </p:cNvSpPr>
          <p:nvPr>
            <p:ph type="sldNum" idx="3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8" name="编号占位符"/>
          <p:cNvSpPr>
            <a:spLocks noGrp="1"/>
          </p:cNvSpPr>
          <p:nvPr>
            <p:ph type="sldNum" idx="3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9" name="编号占位符"/>
          <p:cNvSpPr>
            <a:spLocks noGrp="1"/>
          </p:cNvSpPr>
          <p:nvPr>
            <p:ph type="sldNum" idx="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0" name="编号占位符"/>
          <p:cNvSpPr>
            <a:spLocks noGrp="1"/>
          </p:cNvSpPr>
          <p:nvPr>
            <p:ph type="sldNum" idx="3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1" name="编号占位符"/>
          <p:cNvSpPr>
            <a:spLocks noGrp="1"/>
          </p:cNvSpPr>
          <p:nvPr>
            <p:ph type="sldNum" idx="3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2" name="编号占位符"/>
          <p:cNvSpPr>
            <a:spLocks noGrp="1"/>
          </p:cNvSpPr>
          <p:nvPr>
            <p:ph type="sldNum" idx="3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3" name="编号占位符"/>
          <p:cNvSpPr>
            <a:spLocks noGrp="1"/>
          </p:cNvSpPr>
          <p:nvPr>
            <p:ph type="sldNum" idx="3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4" name="编号占位符"/>
          <p:cNvSpPr>
            <a:spLocks noGrp="1"/>
          </p:cNvSpPr>
          <p:nvPr>
            <p:ph type="sldNum" idx="3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5" name="编号占位符"/>
          <p:cNvSpPr>
            <a:spLocks noGrp="1"/>
          </p:cNvSpPr>
          <p:nvPr>
            <p:ph type="sldNum" idx="3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6" name="编号占位符"/>
          <p:cNvSpPr>
            <a:spLocks noGrp="1"/>
          </p:cNvSpPr>
          <p:nvPr>
            <p:ph type="sldNum" idx="3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7" name="编号占位符"/>
          <p:cNvSpPr>
            <a:spLocks noGrp="1"/>
          </p:cNvSpPr>
          <p:nvPr>
            <p:ph type="sldNum" idx="3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8" name="编号占位符"/>
          <p:cNvSpPr>
            <a:spLocks noGrp="1"/>
          </p:cNvSpPr>
          <p:nvPr>
            <p:ph type="sldNum" idx="3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9" name="编号占位符"/>
          <p:cNvSpPr>
            <a:spLocks noGrp="1"/>
          </p:cNvSpPr>
          <p:nvPr>
            <p:ph type="sldNum" idx="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0" name="编号占位符"/>
          <p:cNvSpPr>
            <a:spLocks noGrp="1"/>
          </p:cNvSpPr>
          <p:nvPr>
            <p:ph type="sldNum" idx="3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1" name="编号占位符"/>
          <p:cNvSpPr>
            <a:spLocks noGrp="1"/>
          </p:cNvSpPr>
          <p:nvPr>
            <p:ph type="sldNum" idx="3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2" name="编号占位符"/>
          <p:cNvSpPr>
            <a:spLocks noGrp="1"/>
          </p:cNvSpPr>
          <p:nvPr>
            <p:ph type="sldNum" idx="3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3" name="编号占位符"/>
          <p:cNvSpPr>
            <a:spLocks noGrp="1"/>
          </p:cNvSpPr>
          <p:nvPr>
            <p:ph type="sldNum" idx="3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4" name="编号占位符"/>
          <p:cNvSpPr>
            <a:spLocks noGrp="1"/>
          </p:cNvSpPr>
          <p:nvPr>
            <p:ph type="sldNum" idx="3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5" name="编号占位符"/>
          <p:cNvSpPr>
            <a:spLocks noGrp="1"/>
          </p:cNvSpPr>
          <p:nvPr>
            <p:ph type="sldNum" idx="3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6" name="编号占位符"/>
          <p:cNvSpPr>
            <a:spLocks noGrp="1"/>
          </p:cNvSpPr>
          <p:nvPr>
            <p:ph type="sldNum" idx="3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7" name="编号占位符"/>
          <p:cNvSpPr>
            <a:spLocks noGrp="1"/>
          </p:cNvSpPr>
          <p:nvPr>
            <p:ph type="sldNum" idx="3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8" name="编号占位符"/>
          <p:cNvSpPr>
            <a:spLocks noGrp="1"/>
          </p:cNvSpPr>
          <p:nvPr>
            <p:ph type="sldNum" idx="3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9" name="编号占位符"/>
          <p:cNvSpPr>
            <a:spLocks noGrp="1"/>
          </p:cNvSpPr>
          <p:nvPr>
            <p:ph type="sldNum" idx="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0" name="编号占位符"/>
          <p:cNvSpPr>
            <a:spLocks noGrp="1"/>
          </p:cNvSpPr>
          <p:nvPr>
            <p:ph type="sldNum" idx="3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1" name="编号占位符"/>
          <p:cNvSpPr>
            <a:spLocks noGrp="1"/>
          </p:cNvSpPr>
          <p:nvPr>
            <p:ph type="sldNum" idx="3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2" name="编号占位符"/>
          <p:cNvSpPr>
            <a:spLocks noGrp="1"/>
          </p:cNvSpPr>
          <p:nvPr>
            <p:ph type="sldNum" idx="3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3" name="编号占位符"/>
          <p:cNvSpPr>
            <a:spLocks noGrp="1"/>
          </p:cNvSpPr>
          <p:nvPr>
            <p:ph type="sldNum" idx="3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4" name="编号占位符"/>
          <p:cNvSpPr>
            <a:spLocks noGrp="1"/>
          </p:cNvSpPr>
          <p:nvPr>
            <p:ph type="sldNum" idx="4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5" name="编号占位符"/>
          <p:cNvSpPr>
            <a:spLocks noGrp="1"/>
          </p:cNvSpPr>
          <p:nvPr>
            <p:ph type="sldNum" idx="4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6" name="编号占位符"/>
          <p:cNvSpPr>
            <a:spLocks noGrp="1"/>
          </p:cNvSpPr>
          <p:nvPr>
            <p:ph type="sldNum" idx="4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7" name="编号占位符"/>
          <p:cNvSpPr>
            <a:spLocks noGrp="1"/>
          </p:cNvSpPr>
          <p:nvPr>
            <p:ph type="sldNum" idx="4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8" name="编号占位符"/>
          <p:cNvSpPr>
            <a:spLocks noGrp="1"/>
          </p:cNvSpPr>
          <p:nvPr>
            <p:ph type="sldNum" idx="4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9" name="编号占位符"/>
          <p:cNvSpPr>
            <a:spLocks noGrp="1"/>
          </p:cNvSpPr>
          <p:nvPr>
            <p:ph type="sldNum" idx="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0" name="编号占位符"/>
          <p:cNvSpPr>
            <a:spLocks noGrp="1"/>
          </p:cNvSpPr>
          <p:nvPr>
            <p:ph type="sldNum" idx="4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1" name="编号占位符"/>
          <p:cNvSpPr>
            <a:spLocks noGrp="1"/>
          </p:cNvSpPr>
          <p:nvPr>
            <p:ph type="sldNum" idx="4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2" name="编号占位符"/>
          <p:cNvSpPr>
            <a:spLocks noGrp="1"/>
          </p:cNvSpPr>
          <p:nvPr>
            <p:ph type="sldNum" idx="4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3" name="编号占位符"/>
          <p:cNvSpPr>
            <a:spLocks noGrp="1"/>
          </p:cNvSpPr>
          <p:nvPr>
            <p:ph type="sldNum" idx="4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4" name="编号占位符"/>
          <p:cNvSpPr>
            <a:spLocks noGrp="1"/>
          </p:cNvSpPr>
          <p:nvPr>
            <p:ph type="sldNum" idx="4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5" name="编号占位符"/>
          <p:cNvSpPr>
            <a:spLocks noGrp="1"/>
          </p:cNvSpPr>
          <p:nvPr>
            <p:ph type="sldNum" idx="4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6" name="编号占位符"/>
          <p:cNvSpPr>
            <a:spLocks noGrp="1"/>
          </p:cNvSpPr>
          <p:nvPr>
            <p:ph type="sldNum" idx="4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7" name="编号占位符"/>
          <p:cNvSpPr>
            <a:spLocks noGrp="1"/>
          </p:cNvSpPr>
          <p:nvPr>
            <p:ph type="sldNum" idx="4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8" name="编号占位符"/>
          <p:cNvSpPr>
            <a:spLocks noGrp="1"/>
          </p:cNvSpPr>
          <p:nvPr>
            <p:ph type="sldNum" idx="4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9" name="编号占位符"/>
          <p:cNvSpPr>
            <a:spLocks noGrp="1"/>
          </p:cNvSpPr>
          <p:nvPr>
            <p:ph type="sldNum" idx="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0" name="编号占位符"/>
          <p:cNvSpPr>
            <a:spLocks noGrp="1"/>
          </p:cNvSpPr>
          <p:nvPr>
            <p:ph type="sldNum" idx="4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1" name="编号占位符"/>
          <p:cNvSpPr>
            <a:spLocks noGrp="1"/>
          </p:cNvSpPr>
          <p:nvPr>
            <p:ph type="sldNum" idx="4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2" name="编号占位符"/>
          <p:cNvSpPr>
            <a:spLocks noGrp="1"/>
          </p:cNvSpPr>
          <p:nvPr>
            <p:ph type="sldNum" idx="4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3" name="编号占位符"/>
          <p:cNvSpPr>
            <a:spLocks noGrp="1"/>
          </p:cNvSpPr>
          <p:nvPr>
            <p:ph type="sldNum" idx="4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4" name="编号占位符"/>
          <p:cNvSpPr>
            <a:spLocks noGrp="1"/>
          </p:cNvSpPr>
          <p:nvPr>
            <p:ph type="sldNum" idx="4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5" name="编号占位符"/>
          <p:cNvSpPr>
            <a:spLocks noGrp="1"/>
          </p:cNvSpPr>
          <p:nvPr>
            <p:ph type="sldNum" idx="4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6" name="编号占位符"/>
          <p:cNvSpPr>
            <a:spLocks noGrp="1"/>
          </p:cNvSpPr>
          <p:nvPr>
            <p:ph type="sldNum" idx="4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7" name="编号占位符"/>
          <p:cNvSpPr>
            <a:spLocks noGrp="1"/>
          </p:cNvSpPr>
          <p:nvPr>
            <p:ph type="sldNum" idx="4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8" name="编号占位符"/>
          <p:cNvSpPr>
            <a:spLocks noGrp="1"/>
          </p:cNvSpPr>
          <p:nvPr>
            <p:ph type="sldNum" idx="4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9" name="编号占位符"/>
          <p:cNvSpPr>
            <a:spLocks noGrp="1"/>
          </p:cNvSpPr>
          <p:nvPr>
            <p:ph type="sldNum" idx="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0" name="编号占位符"/>
          <p:cNvSpPr>
            <a:spLocks noGrp="1"/>
          </p:cNvSpPr>
          <p:nvPr>
            <p:ph type="sldNum" idx="4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1" name="编号占位符"/>
          <p:cNvSpPr>
            <a:spLocks noGrp="1"/>
          </p:cNvSpPr>
          <p:nvPr>
            <p:ph type="sldNum" idx="4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2" name="编号占位符"/>
          <p:cNvSpPr>
            <a:spLocks noGrp="1"/>
          </p:cNvSpPr>
          <p:nvPr>
            <p:ph type="sldNum" idx="4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3" name="编号占位符"/>
          <p:cNvSpPr>
            <a:spLocks noGrp="1"/>
          </p:cNvSpPr>
          <p:nvPr>
            <p:ph type="sldNum" idx="4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4" name="编号占位符"/>
          <p:cNvSpPr>
            <a:spLocks noGrp="1"/>
          </p:cNvSpPr>
          <p:nvPr>
            <p:ph type="sldNum" idx="4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5" name="编号占位符"/>
          <p:cNvSpPr>
            <a:spLocks noGrp="1"/>
          </p:cNvSpPr>
          <p:nvPr>
            <p:ph type="sldNum" idx="4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6" name="编号占位符"/>
          <p:cNvSpPr>
            <a:spLocks noGrp="1"/>
          </p:cNvSpPr>
          <p:nvPr>
            <p:ph type="sldNum" idx="4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7" name="编号占位符"/>
          <p:cNvSpPr>
            <a:spLocks noGrp="1"/>
          </p:cNvSpPr>
          <p:nvPr>
            <p:ph type="sldNum" idx="4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8" name="编号占位符"/>
          <p:cNvSpPr>
            <a:spLocks noGrp="1"/>
          </p:cNvSpPr>
          <p:nvPr>
            <p:ph type="sldNum" idx="4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9" name="编号占位符"/>
          <p:cNvSpPr>
            <a:spLocks noGrp="1"/>
          </p:cNvSpPr>
          <p:nvPr>
            <p:ph type="sldNum" idx="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0" name="编号占位符"/>
          <p:cNvSpPr>
            <a:spLocks noGrp="1"/>
          </p:cNvSpPr>
          <p:nvPr>
            <p:ph type="sldNum" idx="4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1" name="编号占位符"/>
          <p:cNvSpPr>
            <a:spLocks noGrp="1"/>
          </p:cNvSpPr>
          <p:nvPr>
            <p:ph type="sldNum" idx="4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2" name="编号占位符"/>
          <p:cNvSpPr>
            <a:spLocks noGrp="1"/>
          </p:cNvSpPr>
          <p:nvPr>
            <p:ph type="sldNum" idx="4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3" name="编号占位符"/>
          <p:cNvSpPr>
            <a:spLocks noGrp="1"/>
          </p:cNvSpPr>
          <p:nvPr>
            <p:ph type="sldNum" idx="4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4" name="编号占位符"/>
          <p:cNvSpPr>
            <a:spLocks noGrp="1"/>
          </p:cNvSpPr>
          <p:nvPr>
            <p:ph type="sldNum" idx="4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5" name="编号占位符"/>
          <p:cNvSpPr>
            <a:spLocks noGrp="1"/>
          </p:cNvSpPr>
          <p:nvPr>
            <p:ph type="sldNum" idx="4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6" name="编号占位符"/>
          <p:cNvSpPr>
            <a:spLocks noGrp="1"/>
          </p:cNvSpPr>
          <p:nvPr>
            <p:ph type="sldNum" idx="4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7" name="编号占位符"/>
          <p:cNvSpPr>
            <a:spLocks noGrp="1"/>
          </p:cNvSpPr>
          <p:nvPr>
            <p:ph type="sldNum" idx="4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8" name="编号占位符"/>
          <p:cNvSpPr>
            <a:spLocks noGrp="1"/>
          </p:cNvSpPr>
          <p:nvPr>
            <p:ph type="sldNum" idx="4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9" name="编号占位符"/>
          <p:cNvSpPr>
            <a:spLocks noGrp="1"/>
          </p:cNvSpPr>
          <p:nvPr>
            <p:ph type="sldNum" idx="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0" name="编号占位符"/>
          <p:cNvSpPr>
            <a:spLocks noGrp="1"/>
          </p:cNvSpPr>
          <p:nvPr>
            <p:ph type="sldNum" idx="4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1" name="编号占位符"/>
          <p:cNvSpPr>
            <a:spLocks noGrp="1"/>
          </p:cNvSpPr>
          <p:nvPr>
            <p:ph type="sldNum" idx="4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2" name="编号占位符"/>
          <p:cNvSpPr>
            <a:spLocks noGrp="1"/>
          </p:cNvSpPr>
          <p:nvPr>
            <p:ph type="sldNum" idx="4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3" name="编号占位符"/>
          <p:cNvSpPr>
            <a:spLocks noGrp="1"/>
          </p:cNvSpPr>
          <p:nvPr>
            <p:ph type="sldNum" idx="4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4" name="编号占位符"/>
          <p:cNvSpPr>
            <a:spLocks noGrp="1"/>
          </p:cNvSpPr>
          <p:nvPr>
            <p:ph type="sldNum" idx="4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5" name="编号占位符"/>
          <p:cNvSpPr>
            <a:spLocks noGrp="1"/>
          </p:cNvSpPr>
          <p:nvPr>
            <p:ph type="sldNum" idx="4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6" name="编号占位符"/>
          <p:cNvSpPr>
            <a:spLocks noGrp="1"/>
          </p:cNvSpPr>
          <p:nvPr>
            <p:ph type="sldNum" idx="4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7" name="编号占位符"/>
          <p:cNvSpPr>
            <a:spLocks noGrp="1"/>
          </p:cNvSpPr>
          <p:nvPr>
            <p:ph type="sldNum" idx="4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8" name="编号占位符"/>
          <p:cNvSpPr>
            <a:spLocks noGrp="1"/>
          </p:cNvSpPr>
          <p:nvPr>
            <p:ph type="sldNum" idx="4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9" name="编号占位符"/>
          <p:cNvSpPr>
            <a:spLocks noGrp="1"/>
          </p:cNvSpPr>
          <p:nvPr>
            <p:ph type="sldNum" idx="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0" name="编号占位符"/>
          <p:cNvSpPr>
            <a:spLocks noGrp="1"/>
          </p:cNvSpPr>
          <p:nvPr>
            <p:ph type="sldNum" idx="4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1" name="编号占位符"/>
          <p:cNvSpPr>
            <a:spLocks noGrp="1"/>
          </p:cNvSpPr>
          <p:nvPr>
            <p:ph type="sldNum" idx="4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2" name="编号占位符"/>
          <p:cNvSpPr>
            <a:spLocks noGrp="1"/>
          </p:cNvSpPr>
          <p:nvPr>
            <p:ph type="sldNum" idx="4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3" name="编号占位符"/>
          <p:cNvSpPr>
            <a:spLocks noGrp="1"/>
          </p:cNvSpPr>
          <p:nvPr>
            <p:ph type="sldNum" idx="4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4" name="编号占位符"/>
          <p:cNvSpPr>
            <a:spLocks noGrp="1"/>
          </p:cNvSpPr>
          <p:nvPr>
            <p:ph type="sldNum" idx="4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5" name="编号占位符"/>
          <p:cNvSpPr>
            <a:spLocks noGrp="1"/>
          </p:cNvSpPr>
          <p:nvPr>
            <p:ph type="sldNum" idx="4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6" name="编号占位符"/>
          <p:cNvSpPr>
            <a:spLocks noGrp="1"/>
          </p:cNvSpPr>
          <p:nvPr>
            <p:ph type="sldNum" idx="4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7" name="编号占位符"/>
          <p:cNvSpPr>
            <a:spLocks noGrp="1"/>
          </p:cNvSpPr>
          <p:nvPr>
            <p:ph type="sldNum" idx="4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8" name="编号占位符"/>
          <p:cNvSpPr>
            <a:spLocks noGrp="1"/>
          </p:cNvSpPr>
          <p:nvPr>
            <p:ph type="sldNum" idx="4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9" name="编号占位符"/>
          <p:cNvSpPr>
            <a:spLocks noGrp="1"/>
          </p:cNvSpPr>
          <p:nvPr>
            <p:ph type="sldNum" idx="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0" name="编号占位符"/>
          <p:cNvSpPr>
            <a:spLocks noGrp="1"/>
          </p:cNvSpPr>
          <p:nvPr>
            <p:ph type="sldNum" idx="4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1" name="编号占位符"/>
          <p:cNvSpPr>
            <a:spLocks noGrp="1"/>
          </p:cNvSpPr>
          <p:nvPr>
            <p:ph type="sldNum" idx="4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2" name="编号占位符"/>
          <p:cNvSpPr>
            <a:spLocks noGrp="1"/>
          </p:cNvSpPr>
          <p:nvPr>
            <p:ph type="sldNum" idx="4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3" name="编号占位符"/>
          <p:cNvSpPr>
            <a:spLocks noGrp="1"/>
          </p:cNvSpPr>
          <p:nvPr>
            <p:ph type="sldNum" idx="4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4" name="编号占位符"/>
          <p:cNvSpPr>
            <a:spLocks noGrp="1"/>
          </p:cNvSpPr>
          <p:nvPr>
            <p:ph type="sldNum" idx="4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5" name="编号占位符"/>
          <p:cNvSpPr>
            <a:spLocks noGrp="1"/>
          </p:cNvSpPr>
          <p:nvPr>
            <p:ph type="sldNum" idx="4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6" name="编号占位符"/>
          <p:cNvSpPr>
            <a:spLocks noGrp="1"/>
          </p:cNvSpPr>
          <p:nvPr>
            <p:ph type="sldNum" idx="4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7" name="编号占位符"/>
          <p:cNvSpPr>
            <a:spLocks noGrp="1"/>
          </p:cNvSpPr>
          <p:nvPr>
            <p:ph type="sldNum" idx="4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8" name="编号占位符"/>
          <p:cNvSpPr>
            <a:spLocks noGrp="1"/>
          </p:cNvSpPr>
          <p:nvPr>
            <p:ph type="sldNum" idx="4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9" name="编号占位符"/>
          <p:cNvSpPr>
            <a:spLocks noGrp="1"/>
          </p:cNvSpPr>
          <p:nvPr>
            <p:ph type="sldNum" idx="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0" name="编号占位符"/>
          <p:cNvSpPr>
            <a:spLocks noGrp="1"/>
          </p:cNvSpPr>
          <p:nvPr>
            <p:ph type="sldNum" idx="4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1" name="编号占位符"/>
          <p:cNvSpPr>
            <a:spLocks noGrp="1"/>
          </p:cNvSpPr>
          <p:nvPr>
            <p:ph type="sldNum" idx="4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2" name="编号占位符"/>
          <p:cNvSpPr>
            <a:spLocks noGrp="1"/>
          </p:cNvSpPr>
          <p:nvPr>
            <p:ph type="sldNum" idx="4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3" name="编号占位符"/>
          <p:cNvSpPr>
            <a:spLocks noGrp="1"/>
          </p:cNvSpPr>
          <p:nvPr>
            <p:ph type="sldNum" idx="4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4" name="编号占位符"/>
          <p:cNvSpPr>
            <a:spLocks noGrp="1"/>
          </p:cNvSpPr>
          <p:nvPr>
            <p:ph type="sldNum" idx="4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5" name="编号占位符"/>
          <p:cNvSpPr>
            <a:spLocks noGrp="1"/>
          </p:cNvSpPr>
          <p:nvPr>
            <p:ph type="sldNum" idx="4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6" name="编号占位符"/>
          <p:cNvSpPr>
            <a:spLocks noGrp="1"/>
          </p:cNvSpPr>
          <p:nvPr>
            <p:ph type="sldNum" idx="4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7" name="编号占位符"/>
          <p:cNvSpPr>
            <a:spLocks noGrp="1"/>
          </p:cNvSpPr>
          <p:nvPr>
            <p:ph type="sldNum" idx="4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8" name="编号占位符"/>
          <p:cNvSpPr>
            <a:spLocks noGrp="1"/>
          </p:cNvSpPr>
          <p:nvPr>
            <p:ph type="sldNum" idx="4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9" name="编号占位符"/>
          <p:cNvSpPr>
            <a:spLocks noGrp="1"/>
          </p:cNvSpPr>
          <p:nvPr>
            <p:ph type="sldNum" idx="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0" name="编号占位符"/>
          <p:cNvSpPr>
            <a:spLocks noGrp="1"/>
          </p:cNvSpPr>
          <p:nvPr>
            <p:ph type="sldNum" idx="4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1" name="编号占位符"/>
          <p:cNvSpPr>
            <a:spLocks noGrp="1"/>
          </p:cNvSpPr>
          <p:nvPr>
            <p:ph type="sldNum" idx="4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2" name="编号占位符"/>
          <p:cNvSpPr>
            <a:spLocks noGrp="1"/>
          </p:cNvSpPr>
          <p:nvPr>
            <p:ph type="sldNum" idx="4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3" name="编号占位符"/>
          <p:cNvSpPr>
            <a:spLocks noGrp="1"/>
          </p:cNvSpPr>
          <p:nvPr>
            <p:ph type="sldNum" idx="4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4" name="编号占位符"/>
          <p:cNvSpPr>
            <a:spLocks noGrp="1"/>
          </p:cNvSpPr>
          <p:nvPr>
            <p:ph type="sldNum" idx="4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5" name="编号占位符"/>
          <p:cNvSpPr>
            <a:spLocks noGrp="1"/>
          </p:cNvSpPr>
          <p:nvPr>
            <p:ph type="sldNum" idx="4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6" name="编号占位符"/>
          <p:cNvSpPr>
            <a:spLocks noGrp="1"/>
          </p:cNvSpPr>
          <p:nvPr>
            <p:ph type="sldNum" idx="4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7" name="编号占位符"/>
          <p:cNvSpPr>
            <a:spLocks noGrp="1"/>
          </p:cNvSpPr>
          <p:nvPr>
            <p:ph type="sldNum" idx="4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8" name="编号占位符"/>
          <p:cNvSpPr>
            <a:spLocks noGrp="1"/>
          </p:cNvSpPr>
          <p:nvPr>
            <p:ph type="sldNum" idx="4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9" name="编号占位符"/>
          <p:cNvSpPr>
            <a:spLocks noGrp="1"/>
          </p:cNvSpPr>
          <p:nvPr>
            <p:ph type="sldNum" idx="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0" name="编号占位符"/>
          <p:cNvSpPr>
            <a:spLocks noGrp="1"/>
          </p:cNvSpPr>
          <p:nvPr>
            <p:ph type="sldNum" idx="4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1" name="编号占位符"/>
          <p:cNvSpPr>
            <a:spLocks noGrp="1"/>
          </p:cNvSpPr>
          <p:nvPr>
            <p:ph type="sldNum" idx="4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2" name="编号占位符"/>
          <p:cNvSpPr>
            <a:spLocks noGrp="1"/>
          </p:cNvSpPr>
          <p:nvPr>
            <p:ph type="sldNum" idx="4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3" name="编号占位符"/>
          <p:cNvSpPr>
            <a:spLocks noGrp="1"/>
          </p:cNvSpPr>
          <p:nvPr>
            <p:ph type="sldNum" idx="4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4" name="编号占位符"/>
          <p:cNvSpPr>
            <a:spLocks noGrp="1"/>
          </p:cNvSpPr>
          <p:nvPr>
            <p:ph type="sldNum" idx="5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5" name="编号占位符"/>
          <p:cNvSpPr>
            <a:spLocks noGrp="1"/>
          </p:cNvSpPr>
          <p:nvPr>
            <p:ph type="sldNum" idx="5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6" name="编号占位符"/>
          <p:cNvSpPr>
            <a:spLocks noGrp="1"/>
          </p:cNvSpPr>
          <p:nvPr>
            <p:ph type="sldNum" idx="5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7" name="编号占位符"/>
          <p:cNvSpPr>
            <a:spLocks noGrp="1"/>
          </p:cNvSpPr>
          <p:nvPr>
            <p:ph type="sldNum" idx="5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8" name="编号占位符"/>
          <p:cNvSpPr>
            <a:spLocks noGrp="1"/>
          </p:cNvSpPr>
          <p:nvPr>
            <p:ph type="sldNum" idx="5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9" name="编号占位符"/>
          <p:cNvSpPr>
            <a:spLocks noGrp="1"/>
          </p:cNvSpPr>
          <p:nvPr>
            <p:ph type="sldNum" idx="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0" name="编号占位符"/>
          <p:cNvSpPr>
            <a:spLocks noGrp="1"/>
          </p:cNvSpPr>
          <p:nvPr>
            <p:ph type="sldNum" idx="5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1" name="编号占位符"/>
          <p:cNvSpPr>
            <a:spLocks noGrp="1"/>
          </p:cNvSpPr>
          <p:nvPr>
            <p:ph type="sldNum" idx="5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2" name="编号占位符"/>
          <p:cNvSpPr>
            <a:spLocks noGrp="1"/>
          </p:cNvSpPr>
          <p:nvPr>
            <p:ph type="sldNum" idx="5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3" name="编号占位符"/>
          <p:cNvSpPr>
            <a:spLocks noGrp="1"/>
          </p:cNvSpPr>
          <p:nvPr>
            <p:ph type="sldNum" idx="5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4" name="编号占位符"/>
          <p:cNvSpPr>
            <a:spLocks noGrp="1"/>
          </p:cNvSpPr>
          <p:nvPr>
            <p:ph type="sldNum" idx="5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5" name="编号占位符"/>
          <p:cNvSpPr>
            <a:spLocks noGrp="1"/>
          </p:cNvSpPr>
          <p:nvPr>
            <p:ph type="sldNum" idx="5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6" name="编号占位符"/>
          <p:cNvSpPr>
            <a:spLocks noGrp="1"/>
          </p:cNvSpPr>
          <p:nvPr>
            <p:ph type="sldNum" idx="5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7" name="编号占位符"/>
          <p:cNvSpPr>
            <a:spLocks noGrp="1"/>
          </p:cNvSpPr>
          <p:nvPr>
            <p:ph type="sldNum" idx="5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8" name="编号占位符"/>
          <p:cNvSpPr>
            <a:spLocks noGrp="1"/>
          </p:cNvSpPr>
          <p:nvPr>
            <p:ph type="sldNum" idx="5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9" name="编号占位符"/>
          <p:cNvSpPr>
            <a:spLocks noGrp="1"/>
          </p:cNvSpPr>
          <p:nvPr>
            <p:ph type="sldNum" idx="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0" name="编号占位符"/>
          <p:cNvSpPr>
            <a:spLocks noGrp="1"/>
          </p:cNvSpPr>
          <p:nvPr>
            <p:ph type="sldNum" idx="5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1" name="编号占位符"/>
          <p:cNvSpPr>
            <a:spLocks noGrp="1"/>
          </p:cNvSpPr>
          <p:nvPr>
            <p:ph type="sldNum" idx="5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2" name="编号占位符"/>
          <p:cNvSpPr>
            <a:spLocks noGrp="1"/>
          </p:cNvSpPr>
          <p:nvPr>
            <p:ph type="sldNum" idx="5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3" name="编号占位符"/>
          <p:cNvSpPr>
            <a:spLocks noGrp="1"/>
          </p:cNvSpPr>
          <p:nvPr>
            <p:ph type="sldNum" idx="5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4" name="编号占位符"/>
          <p:cNvSpPr>
            <a:spLocks noGrp="1"/>
          </p:cNvSpPr>
          <p:nvPr>
            <p:ph type="sldNum" idx="5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5" name="编号占位符"/>
          <p:cNvSpPr>
            <a:spLocks noGrp="1"/>
          </p:cNvSpPr>
          <p:nvPr>
            <p:ph type="sldNum" idx="5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6" name="编号占位符"/>
          <p:cNvSpPr>
            <a:spLocks noGrp="1"/>
          </p:cNvSpPr>
          <p:nvPr>
            <p:ph type="sldNum" idx="5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7" name="编号占位符"/>
          <p:cNvSpPr>
            <a:spLocks noGrp="1"/>
          </p:cNvSpPr>
          <p:nvPr>
            <p:ph type="sldNum" idx="5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8" name="编号占位符"/>
          <p:cNvSpPr>
            <a:spLocks noGrp="1"/>
          </p:cNvSpPr>
          <p:nvPr>
            <p:ph type="sldNum" idx="5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9" name="编号占位符"/>
          <p:cNvSpPr>
            <a:spLocks noGrp="1"/>
          </p:cNvSpPr>
          <p:nvPr>
            <p:ph type="sldNum" idx="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0" name="编号占位符"/>
          <p:cNvSpPr>
            <a:spLocks noGrp="1"/>
          </p:cNvSpPr>
          <p:nvPr>
            <p:ph type="sldNum" idx="5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1" name="编号占位符"/>
          <p:cNvSpPr>
            <a:spLocks noGrp="1"/>
          </p:cNvSpPr>
          <p:nvPr>
            <p:ph type="sldNum" idx="5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2" name="编号占位符"/>
          <p:cNvSpPr>
            <a:spLocks noGrp="1"/>
          </p:cNvSpPr>
          <p:nvPr>
            <p:ph type="sldNum" idx="5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3" name="编号占位符"/>
          <p:cNvSpPr>
            <a:spLocks noGrp="1"/>
          </p:cNvSpPr>
          <p:nvPr>
            <p:ph type="sldNum" idx="5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4" name="编号占位符"/>
          <p:cNvSpPr>
            <a:spLocks noGrp="1"/>
          </p:cNvSpPr>
          <p:nvPr>
            <p:ph type="sldNum" idx="5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5" name="编号占位符"/>
          <p:cNvSpPr>
            <a:spLocks noGrp="1"/>
          </p:cNvSpPr>
          <p:nvPr>
            <p:ph type="sldNum" idx="5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6" name="编号占位符"/>
          <p:cNvSpPr>
            <a:spLocks noGrp="1"/>
          </p:cNvSpPr>
          <p:nvPr>
            <p:ph type="sldNum" idx="5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7" name="编号占位符"/>
          <p:cNvSpPr>
            <a:spLocks noGrp="1"/>
          </p:cNvSpPr>
          <p:nvPr>
            <p:ph type="sldNum" idx="5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8" name="编号占位符"/>
          <p:cNvSpPr>
            <a:spLocks noGrp="1"/>
          </p:cNvSpPr>
          <p:nvPr>
            <p:ph type="sldNum" idx="5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9" name="编号占位符"/>
          <p:cNvSpPr>
            <a:spLocks noGrp="1"/>
          </p:cNvSpPr>
          <p:nvPr>
            <p:ph type="sldNum" idx="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0" name="编号占位符"/>
          <p:cNvSpPr>
            <a:spLocks noGrp="1"/>
          </p:cNvSpPr>
          <p:nvPr>
            <p:ph type="sldNum" idx="5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1" name="编号占位符"/>
          <p:cNvSpPr>
            <a:spLocks noGrp="1"/>
          </p:cNvSpPr>
          <p:nvPr>
            <p:ph type="sldNum" idx="5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2" name="编号占位符"/>
          <p:cNvSpPr>
            <a:spLocks noGrp="1"/>
          </p:cNvSpPr>
          <p:nvPr>
            <p:ph type="sldNum" idx="5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3" name="编号占位符"/>
          <p:cNvSpPr>
            <a:spLocks noGrp="1"/>
          </p:cNvSpPr>
          <p:nvPr>
            <p:ph type="sldNum" idx="5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4" name="编号占位符"/>
          <p:cNvSpPr>
            <a:spLocks noGrp="1"/>
          </p:cNvSpPr>
          <p:nvPr>
            <p:ph type="sldNum" idx="5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5" name="编号占位符"/>
          <p:cNvSpPr>
            <a:spLocks noGrp="1"/>
          </p:cNvSpPr>
          <p:nvPr>
            <p:ph type="sldNum" idx="5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6" name="编号占位符"/>
          <p:cNvSpPr>
            <a:spLocks noGrp="1"/>
          </p:cNvSpPr>
          <p:nvPr>
            <p:ph type="sldNum" idx="5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7" name="编号占位符"/>
          <p:cNvSpPr>
            <a:spLocks noGrp="1"/>
          </p:cNvSpPr>
          <p:nvPr>
            <p:ph type="sldNum" idx="5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8" name="编号占位符"/>
          <p:cNvSpPr>
            <a:spLocks noGrp="1"/>
          </p:cNvSpPr>
          <p:nvPr>
            <p:ph type="sldNum" idx="5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9" name="编号占位符"/>
          <p:cNvSpPr>
            <a:spLocks noGrp="1"/>
          </p:cNvSpPr>
          <p:nvPr>
            <p:ph type="sldNum" idx="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0" name="编号占位符"/>
          <p:cNvSpPr>
            <a:spLocks noGrp="1"/>
          </p:cNvSpPr>
          <p:nvPr>
            <p:ph type="sldNum" idx="5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1" name="编号占位符"/>
          <p:cNvSpPr>
            <a:spLocks noGrp="1"/>
          </p:cNvSpPr>
          <p:nvPr>
            <p:ph type="sldNum" idx="5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2" name="编号占位符"/>
          <p:cNvSpPr>
            <a:spLocks noGrp="1"/>
          </p:cNvSpPr>
          <p:nvPr>
            <p:ph type="sldNum" idx="5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3" name="编号占位符"/>
          <p:cNvSpPr>
            <a:spLocks noGrp="1"/>
          </p:cNvSpPr>
          <p:nvPr>
            <p:ph type="sldNum" idx="5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4" name="编号占位符"/>
          <p:cNvSpPr>
            <a:spLocks noGrp="1"/>
          </p:cNvSpPr>
          <p:nvPr>
            <p:ph type="sldNum" idx="5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5" name="编号占位符"/>
          <p:cNvSpPr>
            <a:spLocks noGrp="1"/>
          </p:cNvSpPr>
          <p:nvPr>
            <p:ph type="sldNum" idx="5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6" name="编号占位符"/>
          <p:cNvSpPr>
            <a:spLocks noGrp="1"/>
          </p:cNvSpPr>
          <p:nvPr>
            <p:ph type="sldNum" idx="5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7" name="编号占位符"/>
          <p:cNvSpPr>
            <a:spLocks noGrp="1"/>
          </p:cNvSpPr>
          <p:nvPr>
            <p:ph type="sldNum" idx="5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8" name="编号占位符"/>
          <p:cNvSpPr>
            <a:spLocks noGrp="1"/>
          </p:cNvSpPr>
          <p:nvPr>
            <p:ph type="sldNum" idx="5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9" name="编号占位符"/>
          <p:cNvSpPr>
            <a:spLocks noGrp="1"/>
          </p:cNvSpPr>
          <p:nvPr>
            <p:ph type="sldNum" idx="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0" name="编号占位符"/>
          <p:cNvSpPr>
            <a:spLocks noGrp="1"/>
          </p:cNvSpPr>
          <p:nvPr>
            <p:ph type="sldNum" idx="5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1" name="编号占位符"/>
          <p:cNvSpPr>
            <a:spLocks noGrp="1"/>
          </p:cNvSpPr>
          <p:nvPr>
            <p:ph type="sldNum" idx="5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2" name="编号占位符"/>
          <p:cNvSpPr>
            <a:spLocks noGrp="1"/>
          </p:cNvSpPr>
          <p:nvPr>
            <p:ph type="sldNum" idx="5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3" name="编号占位符"/>
          <p:cNvSpPr>
            <a:spLocks noGrp="1"/>
          </p:cNvSpPr>
          <p:nvPr>
            <p:ph type="sldNum" idx="5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4" name="编号占位符"/>
          <p:cNvSpPr>
            <a:spLocks noGrp="1"/>
          </p:cNvSpPr>
          <p:nvPr>
            <p:ph type="sldNum" idx="5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5" name="编号占位符"/>
          <p:cNvSpPr>
            <a:spLocks noGrp="1"/>
          </p:cNvSpPr>
          <p:nvPr>
            <p:ph type="sldNum" idx="5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6" name="编号占位符"/>
          <p:cNvSpPr>
            <a:spLocks noGrp="1"/>
          </p:cNvSpPr>
          <p:nvPr>
            <p:ph type="sldNum" idx="5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7" name="编号占位符"/>
          <p:cNvSpPr>
            <a:spLocks noGrp="1"/>
          </p:cNvSpPr>
          <p:nvPr>
            <p:ph type="sldNum" idx="5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8" name="编号占位符"/>
          <p:cNvSpPr>
            <a:spLocks noGrp="1"/>
          </p:cNvSpPr>
          <p:nvPr>
            <p:ph type="sldNum" idx="5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9" name="编号占位符"/>
          <p:cNvSpPr>
            <a:spLocks noGrp="1"/>
          </p:cNvSpPr>
          <p:nvPr>
            <p:ph type="sldNum" idx="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0" name="编号占位符"/>
          <p:cNvSpPr>
            <a:spLocks noGrp="1"/>
          </p:cNvSpPr>
          <p:nvPr>
            <p:ph type="sldNum" idx="5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1" name="编号占位符"/>
          <p:cNvSpPr>
            <a:spLocks noGrp="1"/>
          </p:cNvSpPr>
          <p:nvPr>
            <p:ph type="sldNum" idx="5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2" name="编号占位符"/>
          <p:cNvSpPr>
            <a:spLocks noGrp="1"/>
          </p:cNvSpPr>
          <p:nvPr>
            <p:ph type="sldNum" idx="5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3" name="编号占位符"/>
          <p:cNvSpPr>
            <a:spLocks noGrp="1"/>
          </p:cNvSpPr>
          <p:nvPr>
            <p:ph type="sldNum" idx="5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4" name="编号占位符"/>
          <p:cNvSpPr>
            <a:spLocks noGrp="1"/>
          </p:cNvSpPr>
          <p:nvPr>
            <p:ph type="sldNum" idx="5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5" name="编号占位符"/>
          <p:cNvSpPr>
            <a:spLocks noGrp="1"/>
          </p:cNvSpPr>
          <p:nvPr>
            <p:ph type="sldNum" idx="5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6" name="编号占位符"/>
          <p:cNvSpPr>
            <a:spLocks noGrp="1"/>
          </p:cNvSpPr>
          <p:nvPr>
            <p:ph type="sldNum" idx="5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7" name="编号占位符"/>
          <p:cNvSpPr>
            <a:spLocks noGrp="1"/>
          </p:cNvSpPr>
          <p:nvPr>
            <p:ph type="sldNum" idx="5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8" name="编号占位符"/>
          <p:cNvSpPr>
            <a:spLocks noGrp="1"/>
          </p:cNvSpPr>
          <p:nvPr>
            <p:ph type="sldNum" idx="5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9" name="编号占位符"/>
          <p:cNvSpPr>
            <a:spLocks noGrp="1"/>
          </p:cNvSpPr>
          <p:nvPr>
            <p:ph type="sldNum" idx="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0" name="编号占位符"/>
          <p:cNvSpPr>
            <a:spLocks noGrp="1"/>
          </p:cNvSpPr>
          <p:nvPr>
            <p:ph type="sldNum" idx="5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1" name="编号占位符"/>
          <p:cNvSpPr>
            <a:spLocks noGrp="1"/>
          </p:cNvSpPr>
          <p:nvPr>
            <p:ph type="sldNum" idx="5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2" name="编号占位符"/>
          <p:cNvSpPr>
            <a:spLocks noGrp="1"/>
          </p:cNvSpPr>
          <p:nvPr>
            <p:ph type="sldNum" idx="5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3" name="编号占位符"/>
          <p:cNvSpPr>
            <a:spLocks noGrp="1"/>
          </p:cNvSpPr>
          <p:nvPr>
            <p:ph type="sldNum" idx="5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4" name="编号占位符"/>
          <p:cNvSpPr>
            <a:spLocks noGrp="1"/>
          </p:cNvSpPr>
          <p:nvPr>
            <p:ph type="sldNum" idx="5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5" name="编号占位符"/>
          <p:cNvSpPr>
            <a:spLocks noGrp="1"/>
          </p:cNvSpPr>
          <p:nvPr>
            <p:ph type="sldNum" idx="5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6" name="编号占位符"/>
          <p:cNvSpPr>
            <a:spLocks noGrp="1"/>
          </p:cNvSpPr>
          <p:nvPr>
            <p:ph type="sldNum" idx="5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7" name="编号占位符"/>
          <p:cNvSpPr>
            <a:spLocks noGrp="1"/>
          </p:cNvSpPr>
          <p:nvPr>
            <p:ph type="sldNum" idx="5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8" name="编号占位符"/>
          <p:cNvSpPr>
            <a:spLocks noGrp="1"/>
          </p:cNvSpPr>
          <p:nvPr>
            <p:ph type="sldNum" idx="5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9" name="编号占位符"/>
          <p:cNvSpPr>
            <a:spLocks noGrp="1"/>
          </p:cNvSpPr>
          <p:nvPr>
            <p:ph type="sldNum" idx="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0" name="编号占位符"/>
          <p:cNvSpPr>
            <a:spLocks noGrp="1"/>
          </p:cNvSpPr>
          <p:nvPr>
            <p:ph type="sldNum" idx="5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1" name="编号占位符"/>
          <p:cNvSpPr>
            <a:spLocks noGrp="1"/>
          </p:cNvSpPr>
          <p:nvPr>
            <p:ph type="sldNum" idx="5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2" name="编号占位符"/>
          <p:cNvSpPr>
            <a:spLocks noGrp="1"/>
          </p:cNvSpPr>
          <p:nvPr>
            <p:ph type="sldNum" idx="5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3" name="编号占位符"/>
          <p:cNvSpPr>
            <a:spLocks noGrp="1"/>
          </p:cNvSpPr>
          <p:nvPr>
            <p:ph type="sldNum" idx="5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4" name="编号占位符"/>
          <p:cNvSpPr>
            <a:spLocks noGrp="1"/>
          </p:cNvSpPr>
          <p:nvPr>
            <p:ph type="sldNum" idx="5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5" name="编号占位符"/>
          <p:cNvSpPr>
            <a:spLocks noGrp="1"/>
          </p:cNvSpPr>
          <p:nvPr>
            <p:ph type="sldNum" idx="5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6" name="编号占位符"/>
          <p:cNvSpPr>
            <a:spLocks noGrp="1"/>
          </p:cNvSpPr>
          <p:nvPr>
            <p:ph type="sldNum" idx="5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7" name="编号占位符"/>
          <p:cNvSpPr>
            <a:spLocks noGrp="1"/>
          </p:cNvSpPr>
          <p:nvPr>
            <p:ph type="sldNum" idx="5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8" name="编号占位符"/>
          <p:cNvSpPr>
            <a:spLocks noGrp="1"/>
          </p:cNvSpPr>
          <p:nvPr>
            <p:ph type="sldNum" idx="5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9" name="编号占位符"/>
          <p:cNvSpPr>
            <a:spLocks noGrp="1"/>
          </p:cNvSpPr>
          <p:nvPr>
            <p:ph type="sldNum" idx="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0" name="编号占位符"/>
          <p:cNvSpPr>
            <a:spLocks noGrp="1"/>
          </p:cNvSpPr>
          <p:nvPr>
            <p:ph type="sldNum" idx="5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1" name="编号占位符"/>
          <p:cNvSpPr>
            <a:spLocks noGrp="1"/>
          </p:cNvSpPr>
          <p:nvPr>
            <p:ph type="sldNum" idx="5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2" name="编号占位符"/>
          <p:cNvSpPr>
            <a:spLocks noGrp="1"/>
          </p:cNvSpPr>
          <p:nvPr>
            <p:ph type="sldNum" idx="5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3" name="编号占位符"/>
          <p:cNvSpPr>
            <a:spLocks noGrp="1"/>
          </p:cNvSpPr>
          <p:nvPr>
            <p:ph type="sldNum" idx="5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4" name="编号占位符"/>
          <p:cNvSpPr>
            <a:spLocks noGrp="1"/>
          </p:cNvSpPr>
          <p:nvPr>
            <p:ph type="sldNum" idx="6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5" name="编号占位符"/>
          <p:cNvSpPr>
            <a:spLocks noGrp="1"/>
          </p:cNvSpPr>
          <p:nvPr>
            <p:ph type="sldNum" idx="6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6" name="编号占位符"/>
          <p:cNvSpPr>
            <a:spLocks noGrp="1"/>
          </p:cNvSpPr>
          <p:nvPr>
            <p:ph type="sldNum" idx="6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7" name="编号占位符"/>
          <p:cNvSpPr>
            <a:spLocks noGrp="1"/>
          </p:cNvSpPr>
          <p:nvPr>
            <p:ph type="sldNum" idx="6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8" name="编号占位符"/>
          <p:cNvSpPr>
            <a:spLocks noGrp="1"/>
          </p:cNvSpPr>
          <p:nvPr>
            <p:ph type="sldNum" idx="6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9" name="编号占位符"/>
          <p:cNvSpPr>
            <a:spLocks noGrp="1"/>
          </p:cNvSpPr>
          <p:nvPr>
            <p:ph type="sldNum" idx="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0" name="编号占位符"/>
          <p:cNvSpPr>
            <a:spLocks noGrp="1"/>
          </p:cNvSpPr>
          <p:nvPr>
            <p:ph type="sldNum" idx="6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1" name="编号占位符"/>
          <p:cNvSpPr>
            <a:spLocks noGrp="1"/>
          </p:cNvSpPr>
          <p:nvPr>
            <p:ph type="sldNum" idx="6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2" name="编号占位符"/>
          <p:cNvSpPr>
            <a:spLocks noGrp="1"/>
          </p:cNvSpPr>
          <p:nvPr>
            <p:ph type="sldNum" idx="6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3" name="编号占位符"/>
          <p:cNvSpPr>
            <a:spLocks noGrp="1"/>
          </p:cNvSpPr>
          <p:nvPr>
            <p:ph type="sldNum" idx="6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4" name="编号占位符"/>
          <p:cNvSpPr>
            <a:spLocks noGrp="1"/>
          </p:cNvSpPr>
          <p:nvPr>
            <p:ph type="sldNum" idx="6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5" name="编号占位符"/>
          <p:cNvSpPr>
            <a:spLocks noGrp="1"/>
          </p:cNvSpPr>
          <p:nvPr>
            <p:ph type="sldNum" idx="6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6" name="编号占位符"/>
          <p:cNvSpPr>
            <a:spLocks noGrp="1"/>
          </p:cNvSpPr>
          <p:nvPr>
            <p:ph type="sldNum" idx="6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7" name="编号占位符"/>
          <p:cNvSpPr>
            <a:spLocks noGrp="1"/>
          </p:cNvSpPr>
          <p:nvPr>
            <p:ph type="sldNum" idx="6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8" name="编号占位符"/>
          <p:cNvSpPr>
            <a:spLocks noGrp="1"/>
          </p:cNvSpPr>
          <p:nvPr>
            <p:ph type="sldNum" idx="6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9" name="编号占位符"/>
          <p:cNvSpPr>
            <a:spLocks noGrp="1"/>
          </p:cNvSpPr>
          <p:nvPr>
            <p:ph type="sldNum" idx="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0" name="编号占位符"/>
          <p:cNvSpPr>
            <a:spLocks noGrp="1"/>
          </p:cNvSpPr>
          <p:nvPr>
            <p:ph type="sldNum" idx="6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1" name="编号占位符"/>
          <p:cNvSpPr>
            <a:spLocks noGrp="1"/>
          </p:cNvSpPr>
          <p:nvPr>
            <p:ph type="sldNum" idx="6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2" name="编号占位符"/>
          <p:cNvSpPr>
            <a:spLocks noGrp="1"/>
          </p:cNvSpPr>
          <p:nvPr>
            <p:ph type="sldNum" idx="6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3" name="编号占位符"/>
          <p:cNvSpPr>
            <a:spLocks noGrp="1"/>
          </p:cNvSpPr>
          <p:nvPr>
            <p:ph type="sldNum" idx="6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4" name="编号占位符"/>
          <p:cNvSpPr>
            <a:spLocks noGrp="1"/>
          </p:cNvSpPr>
          <p:nvPr>
            <p:ph type="sldNum" idx="6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5" name="编号占位符"/>
          <p:cNvSpPr>
            <a:spLocks noGrp="1"/>
          </p:cNvSpPr>
          <p:nvPr>
            <p:ph type="sldNum" idx="6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6" name="编号占位符"/>
          <p:cNvSpPr>
            <a:spLocks noGrp="1"/>
          </p:cNvSpPr>
          <p:nvPr>
            <p:ph type="sldNum" idx="6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7" name="编号占位符"/>
          <p:cNvSpPr>
            <a:spLocks noGrp="1"/>
          </p:cNvSpPr>
          <p:nvPr>
            <p:ph type="sldNum" idx="6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8" name="编号占位符"/>
          <p:cNvSpPr>
            <a:spLocks noGrp="1"/>
          </p:cNvSpPr>
          <p:nvPr>
            <p:ph type="sldNum" idx="6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9" name="编号占位符"/>
          <p:cNvSpPr>
            <a:spLocks noGrp="1"/>
          </p:cNvSpPr>
          <p:nvPr>
            <p:ph type="sldNum" idx="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0" name="编号占位符"/>
          <p:cNvSpPr>
            <a:spLocks noGrp="1"/>
          </p:cNvSpPr>
          <p:nvPr>
            <p:ph type="sldNum" idx="6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1" name="编号占位符"/>
          <p:cNvSpPr>
            <a:spLocks noGrp="1"/>
          </p:cNvSpPr>
          <p:nvPr>
            <p:ph type="sldNum" idx="6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2" name="编号占位符"/>
          <p:cNvSpPr>
            <a:spLocks noGrp="1"/>
          </p:cNvSpPr>
          <p:nvPr>
            <p:ph type="sldNum" idx="6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3" name="编号占位符"/>
          <p:cNvSpPr>
            <a:spLocks noGrp="1"/>
          </p:cNvSpPr>
          <p:nvPr>
            <p:ph type="sldNum" idx="6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4" name="编号占位符"/>
          <p:cNvSpPr>
            <a:spLocks noGrp="1"/>
          </p:cNvSpPr>
          <p:nvPr>
            <p:ph type="sldNum" idx="6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5" name="编号占位符"/>
          <p:cNvSpPr>
            <a:spLocks noGrp="1"/>
          </p:cNvSpPr>
          <p:nvPr>
            <p:ph type="sldNum" idx="6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6" name="编号占位符"/>
          <p:cNvSpPr>
            <a:spLocks noGrp="1"/>
          </p:cNvSpPr>
          <p:nvPr>
            <p:ph type="sldNum" idx="6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7" name="编号占位符"/>
          <p:cNvSpPr>
            <a:spLocks noGrp="1"/>
          </p:cNvSpPr>
          <p:nvPr>
            <p:ph type="sldNum" idx="6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8" name="编号占位符"/>
          <p:cNvSpPr>
            <a:spLocks noGrp="1"/>
          </p:cNvSpPr>
          <p:nvPr>
            <p:ph type="sldNum" idx="6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9" name="编号占位符"/>
          <p:cNvSpPr>
            <a:spLocks noGrp="1"/>
          </p:cNvSpPr>
          <p:nvPr>
            <p:ph type="sldNum" idx="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0" name="编号占位符"/>
          <p:cNvSpPr>
            <a:spLocks noGrp="1"/>
          </p:cNvSpPr>
          <p:nvPr>
            <p:ph type="sldNum" idx="6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1" name="编号占位符"/>
          <p:cNvSpPr>
            <a:spLocks noGrp="1"/>
          </p:cNvSpPr>
          <p:nvPr>
            <p:ph type="sldNum" idx="6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2" name="编号占位符"/>
          <p:cNvSpPr>
            <a:spLocks noGrp="1"/>
          </p:cNvSpPr>
          <p:nvPr>
            <p:ph type="sldNum" idx="6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3" name="编号占位符"/>
          <p:cNvSpPr>
            <a:spLocks noGrp="1"/>
          </p:cNvSpPr>
          <p:nvPr>
            <p:ph type="sldNum" idx="6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4" name="编号占位符"/>
          <p:cNvSpPr>
            <a:spLocks noGrp="1"/>
          </p:cNvSpPr>
          <p:nvPr>
            <p:ph type="sldNum" idx="6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5" name="编号占位符"/>
          <p:cNvSpPr>
            <a:spLocks noGrp="1"/>
          </p:cNvSpPr>
          <p:nvPr>
            <p:ph type="sldNum" idx="6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6" name="编号占位符"/>
          <p:cNvSpPr>
            <a:spLocks noGrp="1"/>
          </p:cNvSpPr>
          <p:nvPr>
            <p:ph type="sldNum" idx="6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7" name="编号占位符"/>
          <p:cNvSpPr>
            <a:spLocks noGrp="1"/>
          </p:cNvSpPr>
          <p:nvPr>
            <p:ph type="sldNum" idx="6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8" name="编号占位符"/>
          <p:cNvSpPr>
            <a:spLocks noGrp="1"/>
          </p:cNvSpPr>
          <p:nvPr>
            <p:ph type="sldNum" idx="6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9" name="编号占位符"/>
          <p:cNvSpPr>
            <a:spLocks noGrp="1"/>
          </p:cNvSpPr>
          <p:nvPr>
            <p:ph type="sldNum" idx="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0" name="编号占位符"/>
          <p:cNvSpPr>
            <a:spLocks noGrp="1"/>
          </p:cNvSpPr>
          <p:nvPr>
            <p:ph type="sldNum" idx="6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1" name="编号占位符"/>
          <p:cNvSpPr>
            <a:spLocks noGrp="1"/>
          </p:cNvSpPr>
          <p:nvPr>
            <p:ph type="sldNum" idx="6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2" name="编号占位符"/>
          <p:cNvSpPr>
            <a:spLocks noGrp="1"/>
          </p:cNvSpPr>
          <p:nvPr>
            <p:ph type="sldNum" idx="6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3" name="编号占位符"/>
          <p:cNvSpPr>
            <a:spLocks noGrp="1"/>
          </p:cNvSpPr>
          <p:nvPr>
            <p:ph type="sldNum" idx="6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4" name="编号占位符"/>
          <p:cNvSpPr>
            <a:spLocks noGrp="1"/>
          </p:cNvSpPr>
          <p:nvPr>
            <p:ph type="sldNum" idx="6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5" name="编号占位符"/>
          <p:cNvSpPr>
            <a:spLocks noGrp="1"/>
          </p:cNvSpPr>
          <p:nvPr>
            <p:ph type="sldNum" idx="6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6" name="编号占位符"/>
          <p:cNvSpPr>
            <a:spLocks noGrp="1"/>
          </p:cNvSpPr>
          <p:nvPr>
            <p:ph type="sldNum" idx="6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7" name="编号占位符"/>
          <p:cNvSpPr>
            <a:spLocks noGrp="1"/>
          </p:cNvSpPr>
          <p:nvPr>
            <p:ph type="sldNum" idx="6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8" name="编号占位符"/>
          <p:cNvSpPr>
            <a:spLocks noGrp="1"/>
          </p:cNvSpPr>
          <p:nvPr>
            <p:ph type="sldNum" idx="6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9" name="编号占位符"/>
          <p:cNvSpPr>
            <a:spLocks noGrp="1"/>
          </p:cNvSpPr>
          <p:nvPr>
            <p:ph type="sldNum" idx="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0" name="编号占位符"/>
          <p:cNvSpPr>
            <a:spLocks noGrp="1"/>
          </p:cNvSpPr>
          <p:nvPr>
            <p:ph type="sldNum" idx="6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1" name="编号占位符"/>
          <p:cNvSpPr>
            <a:spLocks noGrp="1"/>
          </p:cNvSpPr>
          <p:nvPr>
            <p:ph type="sldNum" idx="6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2" name="编号占位符"/>
          <p:cNvSpPr>
            <a:spLocks noGrp="1"/>
          </p:cNvSpPr>
          <p:nvPr>
            <p:ph type="sldNum" idx="6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3" name="编号占位符"/>
          <p:cNvSpPr>
            <a:spLocks noGrp="1"/>
          </p:cNvSpPr>
          <p:nvPr>
            <p:ph type="sldNum" idx="6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4" name="编号占位符"/>
          <p:cNvSpPr>
            <a:spLocks noGrp="1"/>
          </p:cNvSpPr>
          <p:nvPr>
            <p:ph type="sldNum" idx="6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5" name="编号占位符"/>
          <p:cNvSpPr>
            <a:spLocks noGrp="1"/>
          </p:cNvSpPr>
          <p:nvPr>
            <p:ph type="sldNum" idx="6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6" name="编号占位符"/>
          <p:cNvSpPr>
            <a:spLocks noGrp="1"/>
          </p:cNvSpPr>
          <p:nvPr>
            <p:ph type="sldNum" idx="6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7" name="编号占位符"/>
          <p:cNvSpPr>
            <a:spLocks noGrp="1"/>
          </p:cNvSpPr>
          <p:nvPr>
            <p:ph type="sldNum" idx="6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8" name="编号占位符"/>
          <p:cNvSpPr>
            <a:spLocks noGrp="1"/>
          </p:cNvSpPr>
          <p:nvPr>
            <p:ph type="sldNum" idx="6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9" name="编号占位符"/>
          <p:cNvSpPr>
            <a:spLocks noGrp="1"/>
          </p:cNvSpPr>
          <p:nvPr>
            <p:ph type="sldNum" idx="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0" name="编号占位符"/>
          <p:cNvSpPr>
            <a:spLocks noGrp="1"/>
          </p:cNvSpPr>
          <p:nvPr>
            <p:ph type="sldNum" idx="6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1" name="编号占位符"/>
          <p:cNvSpPr>
            <a:spLocks noGrp="1"/>
          </p:cNvSpPr>
          <p:nvPr>
            <p:ph type="sldNum" idx="6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2" name="编号占位符"/>
          <p:cNvSpPr>
            <a:spLocks noGrp="1"/>
          </p:cNvSpPr>
          <p:nvPr>
            <p:ph type="sldNum" idx="6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3" name="编号占位符"/>
          <p:cNvSpPr>
            <a:spLocks noGrp="1"/>
          </p:cNvSpPr>
          <p:nvPr>
            <p:ph type="sldNum" idx="6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4" name="编号占位符"/>
          <p:cNvSpPr>
            <a:spLocks noGrp="1"/>
          </p:cNvSpPr>
          <p:nvPr>
            <p:ph type="sldNum" idx="6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5" name="编号占位符"/>
          <p:cNvSpPr>
            <a:spLocks noGrp="1"/>
          </p:cNvSpPr>
          <p:nvPr>
            <p:ph type="sldNum" idx="6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6" name="编号占位符"/>
          <p:cNvSpPr>
            <a:spLocks noGrp="1"/>
          </p:cNvSpPr>
          <p:nvPr>
            <p:ph type="sldNum" idx="6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7" name="编号占位符"/>
          <p:cNvSpPr>
            <a:spLocks noGrp="1"/>
          </p:cNvSpPr>
          <p:nvPr>
            <p:ph type="sldNum" idx="6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8" name="编号占位符"/>
          <p:cNvSpPr>
            <a:spLocks noGrp="1"/>
          </p:cNvSpPr>
          <p:nvPr>
            <p:ph type="sldNum" idx="6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9" name="编号占位符"/>
          <p:cNvSpPr>
            <a:spLocks noGrp="1"/>
          </p:cNvSpPr>
          <p:nvPr>
            <p:ph type="sldNum" idx="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0" name="编号占位符"/>
          <p:cNvSpPr>
            <a:spLocks noGrp="1"/>
          </p:cNvSpPr>
          <p:nvPr>
            <p:ph type="sldNum" idx="6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1" name="编号占位符"/>
          <p:cNvSpPr>
            <a:spLocks noGrp="1"/>
          </p:cNvSpPr>
          <p:nvPr>
            <p:ph type="sldNum" idx="6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2" name="编号占位符"/>
          <p:cNvSpPr>
            <a:spLocks noGrp="1"/>
          </p:cNvSpPr>
          <p:nvPr>
            <p:ph type="sldNum" idx="6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3" name="编号占位符"/>
          <p:cNvSpPr>
            <a:spLocks noGrp="1"/>
          </p:cNvSpPr>
          <p:nvPr>
            <p:ph type="sldNum" idx="6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4" name="编号占位符"/>
          <p:cNvSpPr>
            <a:spLocks noGrp="1"/>
          </p:cNvSpPr>
          <p:nvPr>
            <p:ph type="sldNum" idx="6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5" name="编号占位符"/>
          <p:cNvSpPr>
            <a:spLocks noGrp="1"/>
          </p:cNvSpPr>
          <p:nvPr>
            <p:ph type="sldNum" idx="6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6" name="编号占位符"/>
          <p:cNvSpPr>
            <a:spLocks noGrp="1"/>
          </p:cNvSpPr>
          <p:nvPr>
            <p:ph type="sldNum" idx="6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7" name="编号占位符"/>
          <p:cNvSpPr>
            <a:spLocks noGrp="1"/>
          </p:cNvSpPr>
          <p:nvPr>
            <p:ph type="sldNum" idx="6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8" name="编号占位符"/>
          <p:cNvSpPr>
            <a:spLocks noGrp="1"/>
          </p:cNvSpPr>
          <p:nvPr>
            <p:ph type="sldNum" idx="6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9" name="编号占位符"/>
          <p:cNvSpPr>
            <a:spLocks noGrp="1"/>
          </p:cNvSpPr>
          <p:nvPr>
            <p:ph type="sldNum" idx="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0" name="编号占位符"/>
          <p:cNvSpPr>
            <a:spLocks noGrp="1"/>
          </p:cNvSpPr>
          <p:nvPr>
            <p:ph type="sldNum" idx="6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1" name="编号占位符"/>
          <p:cNvSpPr>
            <a:spLocks noGrp="1"/>
          </p:cNvSpPr>
          <p:nvPr>
            <p:ph type="sldNum" idx="6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2" name="编号占位符"/>
          <p:cNvSpPr>
            <a:spLocks noGrp="1"/>
          </p:cNvSpPr>
          <p:nvPr>
            <p:ph type="sldNum" idx="6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3" name="编号占位符"/>
          <p:cNvSpPr>
            <a:spLocks noGrp="1"/>
          </p:cNvSpPr>
          <p:nvPr>
            <p:ph type="sldNum" idx="6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4" name="编号占位符"/>
          <p:cNvSpPr>
            <a:spLocks noGrp="1"/>
          </p:cNvSpPr>
          <p:nvPr>
            <p:ph type="sldNum" idx="6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5" name="编号占位符"/>
          <p:cNvSpPr>
            <a:spLocks noGrp="1"/>
          </p:cNvSpPr>
          <p:nvPr>
            <p:ph type="sldNum" idx="6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6" name="编号占位符"/>
          <p:cNvSpPr>
            <a:spLocks noGrp="1"/>
          </p:cNvSpPr>
          <p:nvPr>
            <p:ph type="sldNum" idx="6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7" name="编号占位符"/>
          <p:cNvSpPr>
            <a:spLocks noGrp="1"/>
          </p:cNvSpPr>
          <p:nvPr>
            <p:ph type="sldNum" idx="6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8" name="编号占位符"/>
          <p:cNvSpPr>
            <a:spLocks noGrp="1"/>
          </p:cNvSpPr>
          <p:nvPr>
            <p:ph type="sldNum" idx="6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9" name="编号占位符"/>
          <p:cNvSpPr>
            <a:spLocks noGrp="1"/>
          </p:cNvSpPr>
          <p:nvPr>
            <p:ph type="sldNum" idx="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0" name="编号占位符"/>
          <p:cNvSpPr>
            <a:spLocks noGrp="1"/>
          </p:cNvSpPr>
          <p:nvPr>
            <p:ph type="sldNum" idx="6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1" name="编号占位符"/>
          <p:cNvSpPr>
            <a:spLocks noGrp="1"/>
          </p:cNvSpPr>
          <p:nvPr>
            <p:ph type="sldNum" idx="6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2" name="编号占位符"/>
          <p:cNvSpPr>
            <a:spLocks noGrp="1"/>
          </p:cNvSpPr>
          <p:nvPr>
            <p:ph type="sldNum" idx="6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3" name="编号占位符"/>
          <p:cNvSpPr>
            <a:spLocks noGrp="1"/>
          </p:cNvSpPr>
          <p:nvPr>
            <p:ph type="sldNum" idx="6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4" name="编号占位符"/>
          <p:cNvSpPr>
            <a:spLocks noGrp="1"/>
          </p:cNvSpPr>
          <p:nvPr>
            <p:ph type="sldNum" idx="7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5" name="编号占位符"/>
          <p:cNvSpPr>
            <a:spLocks noGrp="1"/>
          </p:cNvSpPr>
          <p:nvPr>
            <p:ph type="sldNum" idx="7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6" name="编号占位符"/>
          <p:cNvSpPr>
            <a:spLocks noGrp="1"/>
          </p:cNvSpPr>
          <p:nvPr>
            <p:ph type="sldNum" idx="7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7" name="编号占位符"/>
          <p:cNvSpPr>
            <a:spLocks noGrp="1"/>
          </p:cNvSpPr>
          <p:nvPr>
            <p:ph type="sldNum" idx="7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8" name="编号占位符"/>
          <p:cNvSpPr>
            <a:spLocks noGrp="1"/>
          </p:cNvSpPr>
          <p:nvPr>
            <p:ph type="sldNum" idx="7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9" name="编号占位符"/>
          <p:cNvSpPr>
            <a:spLocks noGrp="1"/>
          </p:cNvSpPr>
          <p:nvPr>
            <p:ph type="sldNum" idx="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0" name="编号占位符"/>
          <p:cNvSpPr>
            <a:spLocks noGrp="1"/>
          </p:cNvSpPr>
          <p:nvPr>
            <p:ph type="sldNum" idx="7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1" name="编号占位符"/>
          <p:cNvSpPr>
            <a:spLocks noGrp="1"/>
          </p:cNvSpPr>
          <p:nvPr>
            <p:ph type="sldNum" idx="7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2" name="编号占位符"/>
          <p:cNvSpPr>
            <a:spLocks noGrp="1"/>
          </p:cNvSpPr>
          <p:nvPr>
            <p:ph type="sldNum" idx="7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3" name="编号占位符"/>
          <p:cNvSpPr>
            <a:spLocks noGrp="1"/>
          </p:cNvSpPr>
          <p:nvPr>
            <p:ph type="sldNum" idx="7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4" name="编号占位符"/>
          <p:cNvSpPr>
            <a:spLocks noGrp="1"/>
          </p:cNvSpPr>
          <p:nvPr>
            <p:ph type="sldNum" idx="7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5" name="编号占位符"/>
          <p:cNvSpPr>
            <a:spLocks noGrp="1"/>
          </p:cNvSpPr>
          <p:nvPr>
            <p:ph type="sldNum" idx="7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6" name="编号占位符"/>
          <p:cNvSpPr>
            <a:spLocks noGrp="1"/>
          </p:cNvSpPr>
          <p:nvPr>
            <p:ph type="sldNum" idx="7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7" name="编号占位符"/>
          <p:cNvSpPr>
            <a:spLocks noGrp="1"/>
          </p:cNvSpPr>
          <p:nvPr>
            <p:ph type="sldNum" idx="7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8" name="编号占位符"/>
          <p:cNvSpPr>
            <a:spLocks noGrp="1"/>
          </p:cNvSpPr>
          <p:nvPr>
            <p:ph type="sldNum" idx="7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9" name="编号占位符"/>
          <p:cNvSpPr>
            <a:spLocks noGrp="1"/>
          </p:cNvSpPr>
          <p:nvPr>
            <p:ph type="sldNum" idx="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0" name="编号占位符"/>
          <p:cNvSpPr>
            <a:spLocks noGrp="1"/>
          </p:cNvSpPr>
          <p:nvPr>
            <p:ph type="sldNum" idx="7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1" name="编号占位符"/>
          <p:cNvSpPr>
            <a:spLocks noGrp="1"/>
          </p:cNvSpPr>
          <p:nvPr>
            <p:ph type="sldNum" idx="7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2" name="编号占位符"/>
          <p:cNvSpPr>
            <a:spLocks noGrp="1"/>
          </p:cNvSpPr>
          <p:nvPr>
            <p:ph type="sldNum" idx="7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3" name="编号占位符"/>
          <p:cNvSpPr>
            <a:spLocks noGrp="1"/>
          </p:cNvSpPr>
          <p:nvPr>
            <p:ph type="sldNum" idx="7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4" name="编号占位符"/>
          <p:cNvSpPr>
            <a:spLocks noGrp="1"/>
          </p:cNvSpPr>
          <p:nvPr>
            <p:ph type="sldNum" idx="7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5" name="编号占位符"/>
          <p:cNvSpPr>
            <a:spLocks noGrp="1"/>
          </p:cNvSpPr>
          <p:nvPr>
            <p:ph type="sldNum" idx="7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6" name="编号占位符"/>
          <p:cNvSpPr>
            <a:spLocks noGrp="1"/>
          </p:cNvSpPr>
          <p:nvPr>
            <p:ph type="sldNum" idx="7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7" name="编号占位符"/>
          <p:cNvSpPr>
            <a:spLocks noGrp="1"/>
          </p:cNvSpPr>
          <p:nvPr>
            <p:ph type="sldNum" idx="7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8" name="编号占位符"/>
          <p:cNvSpPr>
            <a:spLocks noGrp="1"/>
          </p:cNvSpPr>
          <p:nvPr>
            <p:ph type="sldNum" idx="7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9" name="编号占位符"/>
          <p:cNvSpPr>
            <a:spLocks noGrp="1"/>
          </p:cNvSpPr>
          <p:nvPr>
            <p:ph type="sldNum" idx="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0" name="编号占位符"/>
          <p:cNvSpPr>
            <a:spLocks noGrp="1"/>
          </p:cNvSpPr>
          <p:nvPr>
            <p:ph type="sldNum" idx="7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1" name="编号占位符"/>
          <p:cNvSpPr>
            <a:spLocks noGrp="1"/>
          </p:cNvSpPr>
          <p:nvPr>
            <p:ph type="sldNum" idx="7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2" name="编号占位符"/>
          <p:cNvSpPr>
            <a:spLocks noGrp="1"/>
          </p:cNvSpPr>
          <p:nvPr>
            <p:ph type="sldNum" idx="7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3" name="编号占位符"/>
          <p:cNvSpPr>
            <a:spLocks noGrp="1"/>
          </p:cNvSpPr>
          <p:nvPr>
            <p:ph type="sldNum" idx="7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4" name="编号占位符"/>
          <p:cNvSpPr>
            <a:spLocks noGrp="1"/>
          </p:cNvSpPr>
          <p:nvPr>
            <p:ph type="sldNum" idx="7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5" name="编号占位符"/>
          <p:cNvSpPr>
            <a:spLocks noGrp="1"/>
          </p:cNvSpPr>
          <p:nvPr>
            <p:ph type="sldNum" idx="7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6" name="编号占位符"/>
          <p:cNvSpPr>
            <a:spLocks noGrp="1"/>
          </p:cNvSpPr>
          <p:nvPr>
            <p:ph type="sldNum" idx="7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7" name="编号占位符"/>
          <p:cNvSpPr>
            <a:spLocks noGrp="1"/>
          </p:cNvSpPr>
          <p:nvPr>
            <p:ph type="sldNum" idx="7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8" name="编号占位符"/>
          <p:cNvSpPr>
            <a:spLocks noGrp="1"/>
          </p:cNvSpPr>
          <p:nvPr>
            <p:ph type="sldNum" idx="7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9" name="编号占位符"/>
          <p:cNvSpPr>
            <a:spLocks noGrp="1"/>
          </p:cNvSpPr>
          <p:nvPr>
            <p:ph type="sldNum" idx="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0" name="编号占位符"/>
          <p:cNvSpPr>
            <a:spLocks noGrp="1"/>
          </p:cNvSpPr>
          <p:nvPr>
            <p:ph type="sldNum" idx="7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1" name="编号占位符"/>
          <p:cNvSpPr>
            <a:spLocks noGrp="1"/>
          </p:cNvSpPr>
          <p:nvPr>
            <p:ph type="sldNum" idx="7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2" name="编号占位符"/>
          <p:cNvSpPr>
            <a:spLocks noGrp="1"/>
          </p:cNvSpPr>
          <p:nvPr>
            <p:ph type="sldNum" idx="7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3" name="编号占位符"/>
          <p:cNvSpPr>
            <a:spLocks noGrp="1"/>
          </p:cNvSpPr>
          <p:nvPr>
            <p:ph type="sldNum" idx="7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4" name="编号占位符"/>
          <p:cNvSpPr>
            <a:spLocks noGrp="1"/>
          </p:cNvSpPr>
          <p:nvPr>
            <p:ph type="sldNum" idx="7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5" name="编号占位符"/>
          <p:cNvSpPr>
            <a:spLocks noGrp="1"/>
          </p:cNvSpPr>
          <p:nvPr>
            <p:ph type="sldNum" idx="7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6" name="编号占位符"/>
          <p:cNvSpPr>
            <a:spLocks noGrp="1"/>
          </p:cNvSpPr>
          <p:nvPr>
            <p:ph type="sldNum" idx="7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7" name="编号占位符"/>
          <p:cNvSpPr>
            <a:spLocks noGrp="1"/>
          </p:cNvSpPr>
          <p:nvPr>
            <p:ph type="sldNum" idx="7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8" name="编号占位符"/>
          <p:cNvSpPr>
            <a:spLocks noGrp="1"/>
          </p:cNvSpPr>
          <p:nvPr>
            <p:ph type="sldNum" idx="7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9" name="编号占位符"/>
          <p:cNvSpPr>
            <a:spLocks noGrp="1"/>
          </p:cNvSpPr>
          <p:nvPr>
            <p:ph type="sldNum" idx="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0" name="编号占位符"/>
          <p:cNvSpPr>
            <a:spLocks noGrp="1"/>
          </p:cNvSpPr>
          <p:nvPr>
            <p:ph type="sldNum" idx="7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1" name="编号占位符"/>
          <p:cNvSpPr>
            <a:spLocks noGrp="1"/>
          </p:cNvSpPr>
          <p:nvPr>
            <p:ph type="sldNum" idx="7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2" name="编号占位符"/>
          <p:cNvSpPr>
            <a:spLocks noGrp="1"/>
          </p:cNvSpPr>
          <p:nvPr>
            <p:ph type="sldNum" idx="7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3" name="编号占位符"/>
          <p:cNvSpPr>
            <a:spLocks noGrp="1"/>
          </p:cNvSpPr>
          <p:nvPr>
            <p:ph type="sldNum" idx="7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4" name="编号占位符"/>
          <p:cNvSpPr>
            <a:spLocks noGrp="1"/>
          </p:cNvSpPr>
          <p:nvPr>
            <p:ph type="sldNum" idx="7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5" name="编号占位符"/>
          <p:cNvSpPr>
            <a:spLocks noGrp="1"/>
          </p:cNvSpPr>
          <p:nvPr>
            <p:ph type="sldNum" idx="7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6" name="编号占位符"/>
          <p:cNvSpPr>
            <a:spLocks noGrp="1"/>
          </p:cNvSpPr>
          <p:nvPr>
            <p:ph type="sldNum" idx="7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7" name="编号占位符"/>
          <p:cNvSpPr>
            <a:spLocks noGrp="1"/>
          </p:cNvSpPr>
          <p:nvPr>
            <p:ph type="sldNum" idx="7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8" name="编号占位符"/>
          <p:cNvSpPr>
            <a:spLocks noGrp="1"/>
          </p:cNvSpPr>
          <p:nvPr>
            <p:ph type="sldNum" idx="7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9" name="编号占位符"/>
          <p:cNvSpPr>
            <a:spLocks noGrp="1"/>
          </p:cNvSpPr>
          <p:nvPr>
            <p:ph type="sldNum" idx="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0" name="编号占位符"/>
          <p:cNvSpPr>
            <a:spLocks noGrp="1"/>
          </p:cNvSpPr>
          <p:nvPr>
            <p:ph type="sldNum" idx="7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1" name="编号占位符"/>
          <p:cNvSpPr>
            <a:spLocks noGrp="1"/>
          </p:cNvSpPr>
          <p:nvPr>
            <p:ph type="sldNum" idx="7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2" name="编号占位符"/>
          <p:cNvSpPr>
            <a:spLocks noGrp="1"/>
          </p:cNvSpPr>
          <p:nvPr>
            <p:ph type="sldNum" idx="7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3" name="编号占位符"/>
          <p:cNvSpPr>
            <a:spLocks noGrp="1"/>
          </p:cNvSpPr>
          <p:nvPr>
            <p:ph type="sldNum" idx="7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4" name="编号占位符"/>
          <p:cNvSpPr>
            <a:spLocks noGrp="1"/>
          </p:cNvSpPr>
          <p:nvPr>
            <p:ph type="sldNum" idx="7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5" name="编号占位符"/>
          <p:cNvSpPr>
            <a:spLocks noGrp="1"/>
          </p:cNvSpPr>
          <p:nvPr>
            <p:ph type="sldNum" idx="7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6" name="编号占位符"/>
          <p:cNvSpPr>
            <a:spLocks noGrp="1"/>
          </p:cNvSpPr>
          <p:nvPr>
            <p:ph type="sldNum" idx="7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7" name="编号占位符"/>
          <p:cNvSpPr>
            <a:spLocks noGrp="1"/>
          </p:cNvSpPr>
          <p:nvPr>
            <p:ph type="sldNum" idx="7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8" name="编号占位符"/>
          <p:cNvSpPr>
            <a:spLocks noGrp="1"/>
          </p:cNvSpPr>
          <p:nvPr>
            <p:ph type="sldNum" idx="7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9" name="编号占位符"/>
          <p:cNvSpPr>
            <a:spLocks noGrp="1"/>
          </p:cNvSpPr>
          <p:nvPr>
            <p:ph type="sldNum" idx="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0" name="编号占位符"/>
          <p:cNvSpPr>
            <a:spLocks noGrp="1"/>
          </p:cNvSpPr>
          <p:nvPr>
            <p:ph type="sldNum" idx="7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1" name="编号占位符"/>
          <p:cNvSpPr>
            <a:spLocks noGrp="1"/>
          </p:cNvSpPr>
          <p:nvPr>
            <p:ph type="sldNum" idx="7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2" name="编号占位符"/>
          <p:cNvSpPr>
            <a:spLocks noGrp="1"/>
          </p:cNvSpPr>
          <p:nvPr>
            <p:ph type="sldNum" idx="7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3" name="编号占位符"/>
          <p:cNvSpPr>
            <a:spLocks noGrp="1"/>
          </p:cNvSpPr>
          <p:nvPr>
            <p:ph type="sldNum" idx="7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4" name="编号占位符"/>
          <p:cNvSpPr>
            <a:spLocks noGrp="1"/>
          </p:cNvSpPr>
          <p:nvPr>
            <p:ph type="sldNum" idx="7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5" name="编号占位符"/>
          <p:cNvSpPr>
            <a:spLocks noGrp="1"/>
          </p:cNvSpPr>
          <p:nvPr>
            <p:ph type="sldNum" idx="7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6" name="编号占位符"/>
          <p:cNvSpPr>
            <a:spLocks noGrp="1"/>
          </p:cNvSpPr>
          <p:nvPr>
            <p:ph type="sldNum" idx="7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7" name="编号占位符"/>
          <p:cNvSpPr>
            <a:spLocks noGrp="1"/>
          </p:cNvSpPr>
          <p:nvPr>
            <p:ph type="sldNum" idx="7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8" name="编号占位符"/>
          <p:cNvSpPr>
            <a:spLocks noGrp="1"/>
          </p:cNvSpPr>
          <p:nvPr>
            <p:ph type="sldNum" idx="7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9" name="编号占位符"/>
          <p:cNvSpPr>
            <a:spLocks noGrp="1"/>
          </p:cNvSpPr>
          <p:nvPr>
            <p:ph type="sldNum" idx="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0" name="编号占位符"/>
          <p:cNvSpPr>
            <a:spLocks noGrp="1"/>
          </p:cNvSpPr>
          <p:nvPr>
            <p:ph type="sldNum" idx="7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1" name="编号占位符"/>
          <p:cNvSpPr>
            <a:spLocks noGrp="1"/>
          </p:cNvSpPr>
          <p:nvPr>
            <p:ph type="sldNum" idx="7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2" name="编号占位符"/>
          <p:cNvSpPr>
            <a:spLocks noGrp="1"/>
          </p:cNvSpPr>
          <p:nvPr>
            <p:ph type="sldNum" idx="7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3" name="编号占位符"/>
          <p:cNvSpPr>
            <a:spLocks noGrp="1"/>
          </p:cNvSpPr>
          <p:nvPr>
            <p:ph type="sldNum" idx="7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4" name="编号占位符"/>
          <p:cNvSpPr>
            <a:spLocks noGrp="1"/>
          </p:cNvSpPr>
          <p:nvPr>
            <p:ph type="sldNum" idx="7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5" name="编号占位符"/>
          <p:cNvSpPr>
            <a:spLocks noGrp="1"/>
          </p:cNvSpPr>
          <p:nvPr>
            <p:ph type="sldNum" idx="7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6" name="编号占位符"/>
          <p:cNvSpPr>
            <a:spLocks noGrp="1"/>
          </p:cNvSpPr>
          <p:nvPr>
            <p:ph type="sldNum" idx="7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7" name="编号占位符"/>
          <p:cNvSpPr>
            <a:spLocks noGrp="1"/>
          </p:cNvSpPr>
          <p:nvPr>
            <p:ph type="sldNum" idx="7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8" name="编号占位符"/>
          <p:cNvSpPr>
            <a:spLocks noGrp="1"/>
          </p:cNvSpPr>
          <p:nvPr>
            <p:ph type="sldNum" idx="7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9" name="编号占位符"/>
          <p:cNvSpPr>
            <a:spLocks noGrp="1"/>
          </p:cNvSpPr>
          <p:nvPr>
            <p:ph type="sldNum" idx="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0" name="编号占位符"/>
          <p:cNvSpPr>
            <a:spLocks noGrp="1"/>
          </p:cNvSpPr>
          <p:nvPr>
            <p:ph type="sldNum" idx="7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1" name="编号占位符"/>
          <p:cNvSpPr>
            <a:spLocks noGrp="1"/>
          </p:cNvSpPr>
          <p:nvPr>
            <p:ph type="sldNum" idx="7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2" name="编号占位符"/>
          <p:cNvSpPr>
            <a:spLocks noGrp="1"/>
          </p:cNvSpPr>
          <p:nvPr>
            <p:ph type="sldNum" idx="7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3" name="编号占位符"/>
          <p:cNvSpPr>
            <a:spLocks noGrp="1"/>
          </p:cNvSpPr>
          <p:nvPr>
            <p:ph type="sldNum" idx="7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4" name="编号占位符"/>
          <p:cNvSpPr>
            <a:spLocks noGrp="1"/>
          </p:cNvSpPr>
          <p:nvPr>
            <p:ph type="sldNum" idx="7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5" name="编号占位符"/>
          <p:cNvSpPr>
            <a:spLocks noGrp="1"/>
          </p:cNvSpPr>
          <p:nvPr>
            <p:ph type="sldNum" idx="7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6" name="编号占位符"/>
          <p:cNvSpPr>
            <a:spLocks noGrp="1"/>
          </p:cNvSpPr>
          <p:nvPr>
            <p:ph type="sldNum" idx="7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7" name="编号占位符"/>
          <p:cNvSpPr>
            <a:spLocks noGrp="1"/>
          </p:cNvSpPr>
          <p:nvPr>
            <p:ph type="sldNum" idx="7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8" name="编号占位符"/>
          <p:cNvSpPr>
            <a:spLocks noGrp="1"/>
          </p:cNvSpPr>
          <p:nvPr>
            <p:ph type="sldNum" idx="7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9" name="编号占位符"/>
          <p:cNvSpPr>
            <a:spLocks noGrp="1"/>
          </p:cNvSpPr>
          <p:nvPr>
            <p:ph type="sldNum" idx="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0" name="编号占位符"/>
          <p:cNvSpPr>
            <a:spLocks noGrp="1"/>
          </p:cNvSpPr>
          <p:nvPr>
            <p:ph type="sldNum" idx="7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1" name="编号占位符"/>
          <p:cNvSpPr>
            <a:spLocks noGrp="1"/>
          </p:cNvSpPr>
          <p:nvPr>
            <p:ph type="sldNum" idx="7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2" name="编号占位符"/>
          <p:cNvSpPr>
            <a:spLocks noGrp="1"/>
          </p:cNvSpPr>
          <p:nvPr>
            <p:ph type="sldNum" idx="7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3" name="编号占位符"/>
          <p:cNvSpPr>
            <a:spLocks noGrp="1"/>
          </p:cNvSpPr>
          <p:nvPr>
            <p:ph type="sldNum" idx="7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4" name="编号占位符"/>
          <p:cNvSpPr>
            <a:spLocks noGrp="1"/>
          </p:cNvSpPr>
          <p:nvPr>
            <p:ph type="sldNum" idx="8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5" name="编号占位符"/>
          <p:cNvSpPr>
            <a:spLocks noGrp="1"/>
          </p:cNvSpPr>
          <p:nvPr>
            <p:ph type="sldNum" idx="8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6" name="编号占位符"/>
          <p:cNvSpPr>
            <a:spLocks noGrp="1"/>
          </p:cNvSpPr>
          <p:nvPr>
            <p:ph type="sldNum" idx="8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7" name="编号占位符"/>
          <p:cNvSpPr>
            <a:spLocks noGrp="1"/>
          </p:cNvSpPr>
          <p:nvPr>
            <p:ph type="sldNum" idx="8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8" name="编号占位符"/>
          <p:cNvSpPr>
            <a:spLocks noGrp="1"/>
          </p:cNvSpPr>
          <p:nvPr>
            <p:ph type="sldNum" idx="8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9" name="编号占位符"/>
          <p:cNvSpPr>
            <a:spLocks noGrp="1"/>
          </p:cNvSpPr>
          <p:nvPr>
            <p:ph type="sldNum" idx="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0" name="编号占位符"/>
          <p:cNvSpPr>
            <a:spLocks noGrp="1"/>
          </p:cNvSpPr>
          <p:nvPr>
            <p:ph type="sldNum" idx="8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1" name="编号占位符"/>
          <p:cNvSpPr>
            <a:spLocks noGrp="1"/>
          </p:cNvSpPr>
          <p:nvPr>
            <p:ph type="sldNum" idx="8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2" name="编号占位符"/>
          <p:cNvSpPr>
            <a:spLocks noGrp="1"/>
          </p:cNvSpPr>
          <p:nvPr>
            <p:ph type="sldNum" idx="8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3" name="编号占位符"/>
          <p:cNvSpPr>
            <a:spLocks noGrp="1"/>
          </p:cNvSpPr>
          <p:nvPr>
            <p:ph type="sldNum" idx="8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4" name="编号占位符"/>
          <p:cNvSpPr>
            <a:spLocks noGrp="1"/>
          </p:cNvSpPr>
          <p:nvPr>
            <p:ph type="sldNum" idx="8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5" name="编号占位符"/>
          <p:cNvSpPr>
            <a:spLocks noGrp="1"/>
          </p:cNvSpPr>
          <p:nvPr>
            <p:ph type="sldNum" idx="8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6" name="编号占位符"/>
          <p:cNvSpPr>
            <a:spLocks noGrp="1"/>
          </p:cNvSpPr>
          <p:nvPr>
            <p:ph type="sldNum" idx="8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7" name="编号占位符"/>
          <p:cNvSpPr>
            <a:spLocks noGrp="1"/>
          </p:cNvSpPr>
          <p:nvPr>
            <p:ph type="sldNum" idx="8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8" name="编号占位符"/>
          <p:cNvSpPr>
            <a:spLocks noGrp="1"/>
          </p:cNvSpPr>
          <p:nvPr>
            <p:ph type="sldNum" idx="8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9" name="编号占位符"/>
          <p:cNvSpPr>
            <a:spLocks noGrp="1"/>
          </p:cNvSpPr>
          <p:nvPr>
            <p:ph type="sldNum" idx="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0" name="编号占位符"/>
          <p:cNvSpPr>
            <a:spLocks noGrp="1"/>
          </p:cNvSpPr>
          <p:nvPr>
            <p:ph type="sldNum" idx="8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1" name="编号占位符"/>
          <p:cNvSpPr>
            <a:spLocks noGrp="1"/>
          </p:cNvSpPr>
          <p:nvPr>
            <p:ph type="sldNum" idx="8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2" name="编号占位符"/>
          <p:cNvSpPr>
            <a:spLocks noGrp="1"/>
          </p:cNvSpPr>
          <p:nvPr>
            <p:ph type="sldNum" idx="8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3" name="编号占位符"/>
          <p:cNvSpPr>
            <a:spLocks noGrp="1"/>
          </p:cNvSpPr>
          <p:nvPr>
            <p:ph type="sldNum" idx="8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4" name="编号占位符"/>
          <p:cNvSpPr>
            <a:spLocks noGrp="1"/>
          </p:cNvSpPr>
          <p:nvPr>
            <p:ph type="sldNum" idx="8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5" name="编号占位符"/>
          <p:cNvSpPr>
            <a:spLocks noGrp="1"/>
          </p:cNvSpPr>
          <p:nvPr>
            <p:ph type="sldNum" idx="8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6" name="编号占位符"/>
          <p:cNvSpPr>
            <a:spLocks noGrp="1"/>
          </p:cNvSpPr>
          <p:nvPr>
            <p:ph type="sldNum" idx="8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7" name="编号占位符"/>
          <p:cNvSpPr>
            <a:spLocks noGrp="1"/>
          </p:cNvSpPr>
          <p:nvPr>
            <p:ph type="sldNum" idx="8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8" name="编号占位符"/>
          <p:cNvSpPr>
            <a:spLocks noGrp="1"/>
          </p:cNvSpPr>
          <p:nvPr>
            <p:ph type="sldNum" idx="8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9" name="编号占位符"/>
          <p:cNvSpPr>
            <a:spLocks noGrp="1"/>
          </p:cNvSpPr>
          <p:nvPr>
            <p:ph type="sldNum" idx="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0" name="编号占位符"/>
          <p:cNvSpPr>
            <a:spLocks noGrp="1"/>
          </p:cNvSpPr>
          <p:nvPr>
            <p:ph type="sldNum" idx="8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1" name="编号占位符"/>
          <p:cNvSpPr>
            <a:spLocks noGrp="1"/>
          </p:cNvSpPr>
          <p:nvPr>
            <p:ph type="sldNum" idx="8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2" name="编号占位符"/>
          <p:cNvSpPr>
            <a:spLocks noGrp="1"/>
          </p:cNvSpPr>
          <p:nvPr>
            <p:ph type="sldNum" idx="8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3" name="编号占位符"/>
          <p:cNvSpPr>
            <a:spLocks noGrp="1"/>
          </p:cNvSpPr>
          <p:nvPr>
            <p:ph type="sldNum" idx="8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4" name="编号占位符"/>
          <p:cNvSpPr>
            <a:spLocks noGrp="1"/>
          </p:cNvSpPr>
          <p:nvPr>
            <p:ph type="sldNum" idx="8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5" name="编号占位符"/>
          <p:cNvSpPr>
            <a:spLocks noGrp="1"/>
          </p:cNvSpPr>
          <p:nvPr>
            <p:ph type="sldNum" idx="8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6" name="编号占位符"/>
          <p:cNvSpPr>
            <a:spLocks noGrp="1"/>
          </p:cNvSpPr>
          <p:nvPr>
            <p:ph type="sldNum" idx="8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7" name="编号占位符"/>
          <p:cNvSpPr>
            <a:spLocks noGrp="1"/>
          </p:cNvSpPr>
          <p:nvPr>
            <p:ph type="sldNum" idx="8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8" name="编号占位符"/>
          <p:cNvSpPr>
            <a:spLocks noGrp="1"/>
          </p:cNvSpPr>
          <p:nvPr>
            <p:ph type="sldNum" idx="8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9" name="编号占位符"/>
          <p:cNvSpPr>
            <a:spLocks noGrp="1"/>
          </p:cNvSpPr>
          <p:nvPr>
            <p:ph type="sldNum" idx="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0" name="编号占位符"/>
          <p:cNvSpPr>
            <a:spLocks noGrp="1"/>
          </p:cNvSpPr>
          <p:nvPr>
            <p:ph type="sldNum" idx="8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1" name="编号占位符"/>
          <p:cNvSpPr>
            <a:spLocks noGrp="1"/>
          </p:cNvSpPr>
          <p:nvPr>
            <p:ph type="sldNum" idx="8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2" name="编号占位符"/>
          <p:cNvSpPr>
            <a:spLocks noGrp="1"/>
          </p:cNvSpPr>
          <p:nvPr>
            <p:ph type="sldNum" idx="8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3" name="编号占位符"/>
          <p:cNvSpPr>
            <a:spLocks noGrp="1"/>
          </p:cNvSpPr>
          <p:nvPr>
            <p:ph type="sldNum" idx="8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4" name="编号占位符"/>
          <p:cNvSpPr>
            <a:spLocks noGrp="1"/>
          </p:cNvSpPr>
          <p:nvPr>
            <p:ph type="sldNum" idx="8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5" name="编号占位符"/>
          <p:cNvSpPr>
            <a:spLocks noGrp="1"/>
          </p:cNvSpPr>
          <p:nvPr>
            <p:ph type="sldNum" idx="8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6" name="编号占位符"/>
          <p:cNvSpPr>
            <a:spLocks noGrp="1"/>
          </p:cNvSpPr>
          <p:nvPr>
            <p:ph type="sldNum" idx="8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7" name="编号占位符"/>
          <p:cNvSpPr>
            <a:spLocks noGrp="1"/>
          </p:cNvSpPr>
          <p:nvPr>
            <p:ph type="sldNum" idx="8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8" name="编号占位符"/>
          <p:cNvSpPr>
            <a:spLocks noGrp="1"/>
          </p:cNvSpPr>
          <p:nvPr>
            <p:ph type="sldNum" idx="8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9" name="编号占位符"/>
          <p:cNvSpPr>
            <a:spLocks noGrp="1"/>
          </p:cNvSpPr>
          <p:nvPr>
            <p:ph type="sldNum" idx="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0" name="编号占位符"/>
          <p:cNvSpPr>
            <a:spLocks noGrp="1"/>
          </p:cNvSpPr>
          <p:nvPr>
            <p:ph type="sldNum" idx="8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1" name="编号占位符"/>
          <p:cNvSpPr>
            <a:spLocks noGrp="1"/>
          </p:cNvSpPr>
          <p:nvPr>
            <p:ph type="sldNum" idx="8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2" name="编号占位符"/>
          <p:cNvSpPr>
            <a:spLocks noGrp="1"/>
          </p:cNvSpPr>
          <p:nvPr>
            <p:ph type="sldNum" idx="8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3" name="编号占位符"/>
          <p:cNvSpPr>
            <a:spLocks noGrp="1"/>
          </p:cNvSpPr>
          <p:nvPr>
            <p:ph type="sldNum" idx="8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4" name="编号占位符"/>
          <p:cNvSpPr>
            <a:spLocks noGrp="1"/>
          </p:cNvSpPr>
          <p:nvPr>
            <p:ph type="sldNum" idx="8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5" name="编号占位符"/>
          <p:cNvSpPr>
            <a:spLocks noGrp="1"/>
          </p:cNvSpPr>
          <p:nvPr>
            <p:ph type="sldNum" idx="8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6" name="编号占位符"/>
          <p:cNvSpPr>
            <a:spLocks noGrp="1"/>
          </p:cNvSpPr>
          <p:nvPr>
            <p:ph type="sldNum" idx="8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7" name="编号占位符"/>
          <p:cNvSpPr>
            <a:spLocks noGrp="1"/>
          </p:cNvSpPr>
          <p:nvPr>
            <p:ph type="sldNum" idx="8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8" name="编号占位符"/>
          <p:cNvSpPr>
            <a:spLocks noGrp="1"/>
          </p:cNvSpPr>
          <p:nvPr>
            <p:ph type="sldNum" idx="8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9" name="编号占位符"/>
          <p:cNvSpPr>
            <a:spLocks noGrp="1"/>
          </p:cNvSpPr>
          <p:nvPr>
            <p:ph type="sldNum" idx="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0" name="编号占位符"/>
          <p:cNvSpPr>
            <a:spLocks noGrp="1"/>
          </p:cNvSpPr>
          <p:nvPr>
            <p:ph type="sldNum" idx="8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1" name="编号占位符"/>
          <p:cNvSpPr>
            <a:spLocks noGrp="1"/>
          </p:cNvSpPr>
          <p:nvPr>
            <p:ph type="sldNum" idx="8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2" name="编号占位符"/>
          <p:cNvSpPr>
            <a:spLocks noGrp="1"/>
          </p:cNvSpPr>
          <p:nvPr>
            <p:ph type="sldNum" idx="8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3" name="编号占位符"/>
          <p:cNvSpPr>
            <a:spLocks noGrp="1"/>
          </p:cNvSpPr>
          <p:nvPr>
            <p:ph type="sldNum" idx="8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4" name="编号占位符"/>
          <p:cNvSpPr>
            <a:spLocks noGrp="1"/>
          </p:cNvSpPr>
          <p:nvPr>
            <p:ph type="sldNum" idx="8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5" name="编号占位符"/>
          <p:cNvSpPr>
            <a:spLocks noGrp="1"/>
          </p:cNvSpPr>
          <p:nvPr>
            <p:ph type="sldNum" idx="8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6" name="编号占位符"/>
          <p:cNvSpPr>
            <a:spLocks noGrp="1"/>
          </p:cNvSpPr>
          <p:nvPr>
            <p:ph type="sldNum" idx="8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7" name="编号占位符"/>
          <p:cNvSpPr>
            <a:spLocks noGrp="1"/>
          </p:cNvSpPr>
          <p:nvPr>
            <p:ph type="sldNum" idx="8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8" name="编号占位符"/>
          <p:cNvSpPr>
            <a:spLocks noGrp="1"/>
          </p:cNvSpPr>
          <p:nvPr>
            <p:ph type="sldNum" idx="8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9" name="编号占位符"/>
          <p:cNvSpPr>
            <a:spLocks noGrp="1"/>
          </p:cNvSpPr>
          <p:nvPr>
            <p:ph type="sldNum" idx="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0" name="编号占位符"/>
          <p:cNvSpPr>
            <a:spLocks noGrp="1"/>
          </p:cNvSpPr>
          <p:nvPr>
            <p:ph type="sldNum" idx="8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1" name="编号占位符"/>
          <p:cNvSpPr>
            <a:spLocks noGrp="1"/>
          </p:cNvSpPr>
          <p:nvPr>
            <p:ph type="sldNum" idx="8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2" name="编号占位符"/>
          <p:cNvSpPr>
            <a:spLocks noGrp="1"/>
          </p:cNvSpPr>
          <p:nvPr>
            <p:ph type="sldNum" idx="8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3" name="编号占位符"/>
          <p:cNvSpPr>
            <a:spLocks noGrp="1"/>
          </p:cNvSpPr>
          <p:nvPr>
            <p:ph type="sldNum" idx="8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4" name="编号占位符"/>
          <p:cNvSpPr>
            <a:spLocks noGrp="1"/>
          </p:cNvSpPr>
          <p:nvPr>
            <p:ph type="sldNum" idx="8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5" name="编号占位符"/>
          <p:cNvSpPr>
            <a:spLocks noGrp="1"/>
          </p:cNvSpPr>
          <p:nvPr>
            <p:ph type="sldNum" idx="8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6" name="编号占位符"/>
          <p:cNvSpPr>
            <a:spLocks noGrp="1"/>
          </p:cNvSpPr>
          <p:nvPr>
            <p:ph type="sldNum" idx="8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7" name="编号占位符"/>
          <p:cNvSpPr>
            <a:spLocks noGrp="1"/>
          </p:cNvSpPr>
          <p:nvPr>
            <p:ph type="sldNum" idx="8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8" name="编号占位符"/>
          <p:cNvSpPr>
            <a:spLocks noGrp="1"/>
          </p:cNvSpPr>
          <p:nvPr>
            <p:ph type="sldNum" idx="8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9" name="编号占位符"/>
          <p:cNvSpPr>
            <a:spLocks noGrp="1"/>
          </p:cNvSpPr>
          <p:nvPr>
            <p:ph type="sldNum" idx="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0" name="编号占位符"/>
          <p:cNvSpPr>
            <a:spLocks noGrp="1"/>
          </p:cNvSpPr>
          <p:nvPr>
            <p:ph type="sldNum" idx="8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1" name="编号占位符"/>
          <p:cNvSpPr>
            <a:spLocks noGrp="1"/>
          </p:cNvSpPr>
          <p:nvPr>
            <p:ph type="sldNum" idx="8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2" name="编号占位符"/>
          <p:cNvSpPr>
            <a:spLocks noGrp="1"/>
          </p:cNvSpPr>
          <p:nvPr>
            <p:ph type="sldNum" idx="8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3" name="编号占位符"/>
          <p:cNvSpPr>
            <a:spLocks noGrp="1"/>
          </p:cNvSpPr>
          <p:nvPr>
            <p:ph type="sldNum" idx="8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4" name="编号占位符"/>
          <p:cNvSpPr>
            <a:spLocks noGrp="1"/>
          </p:cNvSpPr>
          <p:nvPr>
            <p:ph type="sldNum" idx="8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5" name="编号占位符"/>
          <p:cNvSpPr>
            <a:spLocks noGrp="1"/>
          </p:cNvSpPr>
          <p:nvPr>
            <p:ph type="sldNum" idx="8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6" name="编号占位符"/>
          <p:cNvSpPr>
            <a:spLocks noGrp="1"/>
          </p:cNvSpPr>
          <p:nvPr>
            <p:ph type="sldNum" idx="8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7" name="编号占位符"/>
          <p:cNvSpPr>
            <a:spLocks noGrp="1"/>
          </p:cNvSpPr>
          <p:nvPr>
            <p:ph type="sldNum" idx="8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8" name="编号占位符"/>
          <p:cNvSpPr>
            <a:spLocks noGrp="1"/>
          </p:cNvSpPr>
          <p:nvPr>
            <p:ph type="sldNum" idx="8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9" name="编号占位符"/>
          <p:cNvSpPr>
            <a:spLocks noGrp="1"/>
          </p:cNvSpPr>
          <p:nvPr>
            <p:ph type="sldNum" idx="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0" name="编号占位符"/>
          <p:cNvSpPr>
            <a:spLocks noGrp="1"/>
          </p:cNvSpPr>
          <p:nvPr>
            <p:ph type="sldNum" idx="8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1" name="编号占位符"/>
          <p:cNvSpPr>
            <a:spLocks noGrp="1"/>
          </p:cNvSpPr>
          <p:nvPr>
            <p:ph type="sldNum" idx="8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2" name="编号占位符"/>
          <p:cNvSpPr>
            <a:spLocks noGrp="1"/>
          </p:cNvSpPr>
          <p:nvPr>
            <p:ph type="sldNum" idx="8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3" name="编号占位符"/>
          <p:cNvSpPr>
            <a:spLocks noGrp="1"/>
          </p:cNvSpPr>
          <p:nvPr>
            <p:ph type="sldNum" idx="8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4" name="编号占位符"/>
          <p:cNvSpPr>
            <a:spLocks noGrp="1"/>
          </p:cNvSpPr>
          <p:nvPr>
            <p:ph type="sldNum" idx="8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5" name="编号占位符"/>
          <p:cNvSpPr>
            <a:spLocks noGrp="1"/>
          </p:cNvSpPr>
          <p:nvPr>
            <p:ph type="sldNum" idx="8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6" name="编号占位符"/>
          <p:cNvSpPr>
            <a:spLocks noGrp="1"/>
          </p:cNvSpPr>
          <p:nvPr>
            <p:ph type="sldNum" idx="8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7" name="编号占位符"/>
          <p:cNvSpPr>
            <a:spLocks noGrp="1"/>
          </p:cNvSpPr>
          <p:nvPr>
            <p:ph type="sldNum" idx="8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8" name="编号占位符"/>
          <p:cNvSpPr>
            <a:spLocks noGrp="1"/>
          </p:cNvSpPr>
          <p:nvPr>
            <p:ph type="sldNum" idx="8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9" name="编号占位符"/>
          <p:cNvSpPr>
            <a:spLocks noGrp="1"/>
          </p:cNvSpPr>
          <p:nvPr>
            <p:ph type="sldNum" idx="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0" name="编号占位符"/>
          <p:cNvSpPr>
            <a:spLocks noGrp="1"/>
          </p:cNvSpPr>
          <p:nvPr>
            <p:ph type="sldNum" idx="8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1" name="编号占位符"/>
          <p:cNvSpPr>
            <a:spLocks noGrp="1"/>
          </p:cNvSpPr>
          <p:nvPr>
            <p:ph type="sldNum" idx="8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2" name="编号占位符"/>
          <p:cNvSpPr>
            <a:spLocks noGrp="1"/>
          </p:cNvSpPr>
          <p:nvPr>
            <p:ph type="sldNum" idx="8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3" name="编号占位符"/>
          <p:cNvSpPr>
            <a:spLocks noGrp="1"/>
          </p:cNvSpPr>
          <p:nvPr>
            <p:ph type="sldNum" idx="8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4" name="编号占位符"/>
          <p:cNvSpPr>
            <a:spLocks noGrp="1"/>
          </p:cNvSpPr>
          <p:nvPr>
            <p:ph type="sldNum" idx="9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5" name="编号占位符"/>
          <p:cNvSpPr>
            <a:spLocks noGrp="1"/>
          </p:cNvSpPr>
          <p:nvPr>
            <p:ph type="sldNum" idx="9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6" name="编号占位符"/>
          <p:cNvSpPr>
            <a:spLocks noGrp="1"/>
          </p:cNvSpPr>
          <p:nvPr>
            <p:ph type="sldNum" idx="9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7" name="编号占位符"/>
          <p:cNvSpPr>
            <a:spLocks noGrp="1"/>
          </p:cNvSpPr>
          <p:nvPr>
            <p:ph type="sldNum" idx="9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8" name="编号占位符"/>
          <p:cNvSpPr>
            <a:spLocks noGrp="1"/>
          </p:cNvSpPr>
          <p:nvPr>
            <p:ph type="sldNum" idx="9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9" name="编号占位符"/>
          <p:cNvSpPr>
            <a:spLocks noGrp="1"/>
          </p:cNvSpPr>
          <p:nvPr>
            <p:ph type="sldNum" idx="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0" name="编号占位符"/>
          <p:cNvSpPr>
            <a:spLocks noGrp="1"/>
          </p:cNvSpPr>
          <p:nvPr>
            <p:ph type="sldNum" idx="9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1" name="编号占位符"/>
          <p:cNvSpPr>
            <a:spLocks noGrp="1"/>
          </p:cNvSpPr>
          <p:nvPr>
            <p:ph type="sldNum" idx="9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2" name="编号占位符"/>
          <p:cNvSpPr>
            <a:spLocks noGrp="1"/>
          </p:cNvSpPr>
          <p:nvPr>
            <p:ph type="sldNum" idx="9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3" name="编号占位符"/>
          <p:cNvSpPr>
            <a:spLocks noGrp="1"/>
          </p:cNvSpPr>
          <p:nvPr>
            <p:ph type="sldNum" idx="9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4" name="编号占位符"/>
          <p:cNvSpPr>
            <a:spLocks noGrp="1"/>
          </p:cNvSpPr>
          <p:nvPr>
            <p:ph type="sldNum" idx="9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5" name="编号占位符"/>
          <p:cNvSpPr>
            <a:spLocks noGrp="1"/>
          </p:cNvSpPr>
          <p:nvPr>
            <p:ph type="sldNum" idx="9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6" name="编号占位符"/>
          <p:cNvSpPr>
            <a:spLocks noGrp="1"/>
          </p:cNvSpPr>
          <p:nvPr>
            <p:ph type="sldNum" idx="9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7" name="编号占位符"/>
          <p:cNvSpPr>
            <a:spLocks noGrp="1"/>
          </p:cNvSpPr>
          <p:nvPr>
            <p:ph type="sldNum" idx="9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8" name="编号占位符"/>
          <p:cNvSpPr>
            <a:spLocks noGrp="1"/>
          </p:cNvSpPr>
          <p:nvPr>
            <p:ph type="sldNum" idx="9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9" name="编号占位符"/>
          <p:cNvSpPr>
            <a:spLocks noGrp="1"/>
          </p:cNvSpPr>
          <p:nvPr>
            <p:ph type="sldNum" idx="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0" name="编号占位符"/>
          <p:cNvSpPr>
            <a:spLocks noGrp="1"/>
          </p:cNvSpPr>
          <p:nvPr>
            <p:ph type="sldNum" idx="9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1" name="编号占位符"/>
          <p:cNvSpPr>
            <a:spLocks noGrp="1"/>
          </p:cNvSpPr>
          <p:nvPr>
            <p:ph type="sldNum" idx="9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2" name="编号占位符"/>
          <p:cNvSpPr>
            <a:spLocks noGrp="1"/>
          </p:cNvSpPr>
          <p:nvPr>
            <p:ph type="sldNum" idx="9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3" name="编号占位符"/>
          <p:cNvSpPr>
            <a:spLocks noGrp="1"/>
          </p:cNvSpPr>
          <p:nvPr>
            <p:ph type="sldNum" idx="9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4" name="编号占位符"/>
          <p:cNvSpPr>
            <a:spLocks noGrp="1"/>
          </p:cNvSpPr>
          <p:nvPr>
            <p:ph type="sldNum" idx="9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5" name="编号占位符"/>
          <p:cNvSpPr>
            <a:spLocks noGrp="1"/>
          </p:cNvSpPr>
          <p:nvPr>
            <p:ph type="sldNum" idx="9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6" name="编号占位符"/>
          <p:cNvSpPr>
            <a:spLocks noGrp="1"/>
          </p:cNvSpPr>
          <p:nvPr>
            <p:ph type="sldNum" idx="9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7" name="编号占位符"/>
          <p:cNvSpPr>
            <a:spLocks noGrp="1"/>
          </p:cNvSpPr>
          <p:nvPr>
            <p:ph type="sldNum" idx="9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8" name="编号占位符"/>
          <p:cNvSpPr>
            <a:spLocks noGrp="1"/>
          </p:cNvSpPr>
          <p:nvPr>
            <p:ph type="sldNum" idx="9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9" name="编号占位符"/>
          <p:cNvSpPr>
            <a:spLocks noGrp="1"/>
          </p:cNvSpPr>
          <p:nvPr>
            <p:ph type="sldNum" idx="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0" name="编号占位符"/>
          <p:cNvSpPr>
            <a:spLocks noGrp="1"/>
          </p:cNvSpPr>
          <p:nvPr>
            <p:ph type="sldNum" idx="9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1" name="编号占位符"/>
          <p:cNvSpPr>
            <a:spLocks noGrp="1"/>
          </p:cNvSpPr>
          <p:nvPr>
            <p:ph type="sldNum" idx="9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2" name="编号占位符"/>
          <p:cNvSpPr>
            <a:spLocks noGrp="1"/>
          </p:cNvSpPr>
          <p:nvPr>
            <p:ph type="sldNum" idx="9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3" name="编号占位符"/>
          <p:cNvSpPr>
            <a:spLocks noGrp="1"/>
          </p:cNvSpPr>
          <p:nvPr>
            <p:ph type="sldNum" idx="9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4" name="编号占位符"/>
          <p:cNvSpPr>
            <a:spLocks noGrp="1"/>
          </p:cNvSpPr>
          <p:nvPr>
            <p:ph type="sldNum" idx="9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5" name="编号占位符"/>
          <p:cNvSpPr>
            <a:spLocks noGrp="1"/>
          </p:cNvSpPr>
          <p:nvPr>
            <p:ph type="sldNum" idx="9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6" name="编号占位符"/>
          <p:cNvSpPr>
            <a:spLocks noGrp="1"/>
          </p:cNvSpPr>
          <p:nvPr>
            <p:ph type="sldNum" idx="9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7" name="编号占位符"/>
          <p:cNvSpPr>
            <a:spLocks noGrp="1"/>
          </p:cNvSpPr>
          <p:nvPr>
            <p:ph type="sldNum" idx="9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8" name="编号占位符"/>
          <p:cNvSpPr>
            <a:spLocks noGrp="1"/>
          </p:cNvSpPr>
          <p:nvPr>
            <p:ph type="sldNum" idx="9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9" name="编号占位符"/>
          <p:cNvSpPr>
            <a:spLocks noGrp="1"/>
          </p:cNvSpPr>
          <p:nvPr>
            <p:ph type="sldNum" idx="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0" name="编号占位符"/>
          <p:cNvSpPr>
            <a:spLocks noGrp="1"/>
          </p:cNvSpPr>
          <p:nvPr>
            <p:ph type="sldNum" idx="9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1" name="编号占位符"/>
          <p:cNvSpPr>
            <a:spLocks noGrp="1"/>
          </p:cNvSpPr>
          <p:nvPr>
            <p:ph type="sldNum" idx="9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2" name="编号占位符"/>
          <p:cNvSpPr>
            <a:spLocks noGrp="1"/>
          </p:cNvSpPr>
          <p:nvPr>
            <p:ph type="sldNum" idx="9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3" name="编号占位符"/>
          <p:cNvSpPr>
            <a:spLocks noGrp="1"/>
          </p:cNvSpPr>
          <p:nvPr>
            <p:ph type="sldNum" idx="9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4" name="编号占位符"/>
          <p:cNvSpPr>
            <a:spLocks noGrp="1"/>
          </p:cNvSpPr>
          <p:nvPr>
            <p:ph type="sldNum" idx="9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5" name="编号占位符"/>
          <p:cNvSpPr>
            <a:spLocks noGrp="1"/>
          </p:cNvSpPr>
          <p:nvPr>
            <p:ph type="sldNum" idx="9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6" name="编号占位符"/>
          <p:cNvSpPr>
            <a:spLocks noGrp="1"/>
          </p:cNvSpPr>
          <p:nvPr>
            <p:ph type="sldNum" idx="9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7" name="编号占位符"/>
          <p:cNvSpPr>
            <a:spLocks noGrp="1"/>
          </p:cNvSpPr>
          <p:nvPr>
            <p:ph type="sldNum" idx="9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8" name="编号占位符"/>
          <p:cNvSpPr>
            <a:spLocks noGrp="1"/>
          </p:cNvSpPr>
          <p:nvPr>
            <p:ph type="sldNum" idx="9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9" name="编号占位符"/>
          <p:cNvSpPr>
            <a:spLocks noGrp="1"/>
          </p:cNvSpPr>
          <p:nvPr>
            <p:ph type="sldNum" idx="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0" name="编号占位符"/>
          <p:cNvSpPr>
            <a:spLocks noGrp="1"/>
          </p:cNvSpPr>
          <p:nvPr>
            <p:ph type="sldNum" idx="9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1" name="编号占位符"/>
          <p:cNvSpPr>
            <a:spLocks noGrp="1"/>
          </p:cNvSpPr>
          <p:nvPr>
            <p:ph type="sldNum" idx="9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2" name="编号占位符"/>
          <p:cNvSpPr>
            <a:spLocks noGrp="1"/>
          </p:cNvSpPr>
          <p:nvPr>
            <p:ph type="sldNum" idx="9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3" name="编号占位符"/>
          <p:cNvSpPr>
            <a:spLocks noGrp="1"/>
          </p:cNvSpPr>
          <p:nvPr>
            <p:ph type="sldNum" idx="9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4" name="编号占位符"/>
          <p:cNvSpPr>
            <a:spLocks noGrp="1"/>
          </p:cNvSpPr>
          <p:nvPr>
            <p:ph type="sldNum" idx="9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5" name="编号占位符"/>
          <p:cNvSpPr>
            <a:spLocks noGrp="1"/>
          </p:cNvSpPr>
          <p:nvPr>
            <p:ph type="sldNum" idx="9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6" name="编号占位符"/>
          <p:cNvSpPr>
            <a:spLocks noGrp="1"/>
          </p:cNvSpPr>
          <p:nvPr>
            <p:ph type="sldNum" idx="9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7" name="编号占位符"/>
          <p:cNvSpPr>
            <a:spLocks noGrp="1"/>
          </p:cNvSpPr>
          <p:nvPr>
            <p:ph type="sldNum" idx="9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8" name="编号占位符"/>
          <p:cNvSpPr>
            <a:spLocks noGrp="1"/>
          </p:cNvSpPr>
          <p:nvPr>
            <p:ph type="sldNum" idx="9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9" name="编号占位符"/>
          <p:cNvSpPr>
            <a:spLocks noGrp="1"/>
          </p:cNvSpPr>
          <p:nvPr>
            <p:ph type="sldNum" idx="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0" name="编号占位符"/>
          <p:cNvSpPr>
            <a:spLocks noGrp="1"/>
          </p:cNvSpPr>
          <p:nvPr>
            <p:ph type="sldNum" idx="9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1" name="编号占位符"/>
          <p:cNvSpPr>
            <a:spLocks noGrp="1"/>
          </p:cNvSpPr>
          <p:nvPr>
            <p:ph type="sldNum" idx="9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2" name="编号占位符"/>
          <p:cNvSpPr>
            <a:spLocks noGrp="1"/>
          </p:cNvSpPr>
          <p:nvPr>
            <p:ph type="sldNum" idx="9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3" name="编号占位符"/>
          <p:cNvSpPr>
            <a:spLocks noGrp="1"/>
          </p:cNvSpPr>
          <p:nvPr>
            <p:ph type="sldNum" idx="9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4" name="编号占位符"/>
          <p:cNvSpPr>
            <a:spLocks noGrp="1"/>
          </p:cNvSpPr>
          <p:nvPr>
            <p:ph type="sldNum" idx="9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5" name="编号占位符"/>
          <p:cNvSpPr>
            <a:spLocks noGrp="1"/>
          </p:cNvSpPr>
          <p:nvPr>
            <p:ph type="sldNum" idx="9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6" name="编号占位符"/>
          <p:cNvSpPr>
            <a:spLocks noGrp="1"/>
          </p:cNvSpPr>
          <p:nvPr>
            <p:ph type="sldNum" idx="9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7" name="编号占位符"/>
          <p:cNvSpPr>
            <a:spLocks noGrp="1"/>
          </p:cNvSpPr>
          <p:nvPr>
            <p:ph type="sldNum" idx="9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8" name="编号占位符"/>
          <p:cNvSpPr>
            <a:spLocks noGrp="1"/>
          </p:cNvSpPr>
          <p:nvPr>
            <p:ph type="sldNum" idx="9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9" name="编号占位符"/>
          <p:cNvSpPr>
            <a:spLocks noGrp="1"/>
          </p:cNvSpPr>
          <p:nvPr>
            <p:ph type="sldNum" idx="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0" name="编号占位符"/>
          <p:cNvSpPr>
            <a:spLocks noGrp="1"/>
          </p:cNvSpPr>
          <p:nvPr>
            <p:ph type="sldNum" idx="9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1" name="编号占位符"/>
          <p:cNvSpPr>
            <a:spLocks noGrp="1"/>
          </p:cNvSpPr>
          <p:nvPr>
            <p:ph type="sldNum" idx="9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2" name="编号占位符"/>
          <p:cNvSpPr>
            <a:spLocks noGrp="1"/>
          </p:cNvSpPr>
          <p:nvPr>
            <p:ph type="sldNum" idx="9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3" name="编号占位符"/>
          <p:cNvSpPr>
            <a:spLocks noGrp="1"/>
          </p:cNvSpPr>
          <p:nvPr>
            <p:ph type="sldNum" idx="9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4" name="编号占位符"/>
          <p:cNvSpPr>
            <a:spLocks noGrp="1"/>
          </p:cNvSpPr>
          <p:nvPr>
            <p:ph type="sldNum" idx="9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5" name="编号占位符"/>
          <p:cNvSpPr>
            <a:spLocks noGrp="1"/>
          </p:cNvSpPr>
          <p:nvPr>
            <p:ph type="sldNum" idx="9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6" name="编号占位符"/>
          <p:cNvSpPr>
            <a:spLocks noGrp="1"/>
          </p:cNvSpPr>
          <p:nvPr>
            <p:ph type="sldNum" idx="9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7" name="编号占位符"/>
          <p:cNvSpPr>
            <a:spLocks noGrp="1"/>
          </p:cNvSpPr>
          <p:nvPr>
            <p:ph type="sldNum" idx="9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8" name="编号占位符"/>
          <p:cNvSpPr>
            <a:spLocks noGrp="1"/>
          </p:cNvSpPr>
          <p:nvPr>
            <p:ph type="sldNum" idx="9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9" name="编号占位符"/>
          <p:cNvSpPr>
            <a:spLocks noGrp="1"/>
          </p:cNvSpPr>
          <p:nvPr>
            <p:ph type="sldNum" idx="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0" name="编号占位符"/>
          <p:cNvSpPr>
            <a:spLocks noGrp="1"/>
          </p:cNvSpPr>
          <p:nvPr>
            <p:ph type="sldNum" idx="9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1" name="编号占位符"/>
          <p:cNvSpPr>
            <a:spLocks noGrp="1"/>
          </p:cNvSpPr>
          <p:nvPr>
            <p:ph type="sldNum" idx="9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2" name="编号占位符"/>
          <p:cNvSpPr>
            <a:spLocks noGrp="1"/>
          </p:cNvSpPr>
          <p:nvPr>
            <p:ph type="sldNum" idx="9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3" name="编号占位符"/>
          <p:cNvSpPr>
            <a:spLocks noGrp="1"/>
          </p:cNvSpPr>
          <p:nvPr>
            <p:ph type="sldNum" idx="9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4" name="编号占位符"/>
          <p:cNvSpPr>
            <a:spLocks noGrp="1"/>
          </p:cNvSpPr>
          <p:nvPr>
            <p:ph type="sldNum" idx="9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5" name="编号占位符"/>
          <p:cNvSpPr>
            <a:spLocks noGrp="1"/>
          </p:cNvSpPr>
          <p:nvPr>
            <p:ph type="sldNum" idx="9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6" name="编号占位符"/>
          <p:cNvSpPr>
            <a:spLocks noGrp="1"/>
          </p:cNvSpPr>
          <p:nvPr>
            <p:ph type="sldNum" idx="9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7" name="编号占位符"/>
          <p:cNvSpPr>
            <a:spLocks noGrp="1"/>
          </p:cNvSpPr>
          <p:nvPr>
            <p:ph type="sldNum" idx="9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8" name="编号占位符"/>
          <p:cNvSpPr>
            <a:spLocks noGrp="1"/>
          </p:cNvSpPr>
          <p:nvPr>
            <p:ph type="sldNum" idx="9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9" name="编号占位符"/>
          <p:cNvSpPr>
            <a:spLocks noGrp="1"/>
          </p:cNvSpPr>
          <p:nvPr>
            <p:ph type="sldNum" idx="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0" name="编号占位符"/>
          <p:cNvSpPr>
            <a:spLocks noGrp="1"/>
          </p:cNvSpPr>
          <p:nvPr>
            <p:ph type="sldNum" idx="9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1" name="编号占位符"/>
          <p:cNvSpPr>
            <a:spLocks noGrp="1"/>
          </p:cNvSpPr>
          <p:nvPr>
            <p:ph type="sldNum" idx="9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2" name="编号占位符"/>
          <p:cNvSpPr>
            <a:spLocks noGrp="1"/>
          </p:cNvSpPr>
          <p:nvPr>
            <p:ph type="sldNum" idx="9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3" name="编号占位符"/>
          <p:cNvSpPr>
            <a:spLocks noGrp="1"/>
          </p:cNvSpPr>
          <p:nvPr>
            <p:ph type="sldNum" idx="9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4" name="编号占位符"/>
          <p:cNvSpPr>
            <a:spLocks noGrp="1"/>
          </p:cNvSpPr>
          <p:nvPr>
            <p:ph type="sldNum" idx="9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5" name="编号占位符"/>
          <p:cNvSpPr>
            <a:spLocks noGrp="1"/>
          </p:cNvSpPr>
          <p:nvPr>
            <p:ph type="sldNum" idx="9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6" name="编号占位符"/>
          <p:cNvSpPr>
            <a:spLocks noGrp="1"/>
          </p:cNvSpPr>
          <p:nvPr>
            <p:ph type="sldNum" idx="9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7" name="编号占位符"/>
          <p:cNvSpPr>
            <a:spLocks noGrp="1"/>
          </p:cNvSpPr>
          <p:nvPr>
            <p:ph type="sldNum" idx="9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8" name="编号占位符"/>
          <p:cNvSpPr>
            <a:spLocks noGrp="1"/>
          </p:cNvSpPr>
          <p:nvPr>
            <p:ph type="sldNum" idx="9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9" name="编号占位符"/>
          <p:cNvSpPr>
            <a:spLocks noGrp="1"/>
          </p:cNvSpPr>
          <p:nvPr>
            <p:ph type="sldNum" idx="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0" name="编号占位符"/>
          <p:cNvSpPr>
            <a:spLocks noGrp="1"/>
          </p:cNvSpPr>
          <p:nvPr>
            <p:ph type="sldNum" idx="9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1" name="编号占位符"/>
          <p:cNvSpPr>
            <a:spLocks noGrp="1"/>
          </p:cNvSpPr>
          <p:nvPr>
            <p:ph type="sldNum" idx="9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2" name="编号占位符"/>
          <p:cNvSpPr>
            <a:spLocks noGrp="1"/>
          </p:cNvSpPr>
          <p:nvPr>
            <p:ph type="sldNum" idx="9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3" name="编号占位符"/>
          <p:cNvSpPr>
            <a:spLocks noGrp="1"/>
          </p:cNvSpPr>
          <p:nvPr>
            <p:ph type="sldNum" idx="9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4" name="编号占位符"/>
          <p:cNvSpPr>
            <a:spLocks noGrp="1"/>
          </p:cNvSpPr>
          <p:nvPr>
            <p:ph type="sldNum" idx="10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5" name="编号占位符"/>
          <p:cNvSpPr>
            <a:spLocks noGrp="1"/>
          </p:cNvSpPr>
          <p:nvPr>
            <p:ph type="sldNum" idx="10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6" name="编号占位符"/>
          <p:cNvSpPr>
            <a:spLocks noGrp="1"/>
          </p:cNvSpPr>
          <p:nvPr>
            <p:ph type="sldNum" idx="10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7" name="编号占位符"/>
          <p:cNvSpPr>
            <a:spLocks noGrp="1"/>
          </p:cNvSpPr>
          <p:nvPr>
            <p:ph type="sldNum" idx="10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8" name="编号占位符"/>
          <p:cNvSpPr>
            <a:spLocks noGrp="1"/>
          </p:cNvSpPr>
          <p:nvPr>
            <p:ph type="sldNum" idx="10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9" name="编号占位符"/>
          <p:cNvSpPr>
            <a:spLocks noGrp="1"/>
          </p:cNvSpPr>
          <p:nvPr>
            <p:ph type="sldNum" idx="1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0" name="编号占位符"/>
          <p:cNvSpPr>
            <a:spLocks noGrp="1"/>
          </p:cNvSpPr>
          <p:nvPr>
            <p:ph type="sldNum" idx="10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1" name="编号占位符"/>
          <p:cNvSpPr>
            <a:spLocks noGrp="1"/>
          </p:cNvSpPr>
          <p:nvPr>
            <p:ph type="sldNum" idx="10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2" name="编号占位符"/>
          <p:cNvSpPr>
            <a:spLocks noGrp="1"/>
          </p:cNvSpPr>
          <p:nvPr>
            <p:ph type="sldNum" idx="10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3" name="编号占位符"/>
          <p:cNvSpPr>
            <a:spLocks noGrp="1"/>
          </p:cNvSpPr>
          <p:nvPr>
            <p:ph type="sldNum" idx="10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4" name="编号占位符"/>
          <p:cNvSpPr>
            <a:spLocks noGrp="1"/>
          </p:cNvSpPr>
          <p:nvPr>
            <p:ph type="sldNum" idx="10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5" name="编号占位符"/>
          <p:cNvSpPr>
            <a:spLocks noGrp="1"/>
          </p:cNvSpPr>
          <p:nvPr>
            <p:ph type="sldNum" idx="10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6" name="编号占位符"/>
          <p:cNvSpPr>
            <a:spLocks noGrp="1"/>
          </p:cNvSpPr>
          <p:nvPr>
            <p:ph type="sldNum" idx="10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7" name="编号占位符"/>
          <p:cNvSpPr>
            <a:spLocks noGrp="1"/>
          </p:cNvSpPr>
          <p:nvPr>
            <p:ph type="sldNum" idx="10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8" name="编号占位符"/>
          <p:cNvSpPr>
            <a:spLocks noGrp="1"/>
          </p:cNvSpPr>
          <p:nvPr>
            <p:ph type="sldNum" idx="10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9" name="编号占位符"/>
          <p:cNvSpPr>
            <a:spLocks noGrp="1"/>
          </p:cNvSpPr>
          <p:nvPr>
            <p:ph type="sldNum" idx="1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0" name="编号占位符"/>
          <p:cNvSpPr>
            <a:spLocks noGrp="1"/>
          </p:cNvSpPr>
          <p:nvPr>
            <p:ph type="sldNum" idx="10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1" name="编号占位符"/>
          <p:cNvSpPr>
            <a:spLocks noGrp="1"/>
          </p:cNvSpPr>
          <p:nvPr>
            <p:ph type="sldNum" idx="10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2" name="编号占位符"/>
          <p:cNvSpPr>
            <a:spLocks noGrp="1"/>
          </p:cNvSpPr>
          <p:nvPr>
            <p:ph type="sldNum" idx="10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3" name="编号占位符"/>
          <p:cNvSpPr>
            <a:spLocks noGrp="1"/>
          </p:cNvSpPr>
          <p:nvPr>
            <p:ph type="sldNum" idx="10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4" name="编号占位符"/>
          <p:cNvSpPr>
            <a:spLocks noGrp="1"/>
          </p:cNvSpPr>
          <p:nvPr>
            <p:ph type="sldNum" idx="10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5" name="编号占位符"/>
          <p:cNvSpPr>
            <a:spLocks noGrp="1"/>
          </p:cNvSpPr>
          <p:nvPr>
            <p:ph type="sldNum" idx="10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6" name="编号占位符"/>
          <p:cNvSpPr>
            <a:spLocks noGrp="1"/>
          </p:cNvSpPr>
          <p:nvPr>
            <p:ph type="sldNum" idx="10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7" name="编号占位符"/>
          <p:cNvSpPr>
            <a:spLocks noGrp="1"/>
          </p:cNvSpPr>
          <p:nvPr>
            <p:ph type="sldNum" idx="10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8" name="编号占位符"/>
          <p:cNvSpPr>
            <a:spLocks noGrp="1"/>
          </p:cNvSpPr>
          <p:nvPr>
            <p:ph type="sldNum" idx="10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9" name="编号占位符"/>
          <p:cNvSpPr>
            <a:spLocks noGrp="1"/>
          </p:cNvSpPr>
          <p:nvPr>
            <p:ph type="sldNum" idx="1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0" name="编号占位符"/>
          <p:cNvSpPr>
            <a:spLocks noGrp="1"/>
          </p:cNvSpPr>
          <p:nvPr>
            <p:ph type="sldNum" idx="10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1" name="编号占位符"/>
          <p:cNvSpPr>
            <a:spLocks noGrp="1"/>
          </p:cNvSpPr>
          <p:nvPr>
            <p:ph type="sldNum" idx="10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2" name="编号占位符"/>
          <p:cNvSpPr>
            <a:spLocks noGrp="1"/>
          </p:cNvSpPr>
          <p:nvPr>
            <p:ph type="sldNum" idx="10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3" name="编号占位符"/>
          <p:cNvSpPr>
            <a:spLocks noGrp="1"/>
          </p:cNvSpPr>
          <p:nvPr>
            <p:ph type="sldNum" idx="10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4" name="编号占位符"/>
          <p:cNvSpPr>
            <a:spLocks noGrp="1"/>
          </p:cNvSpPr>
          <p:nvPr>
            <p:ph type="sldNum" idx="10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5" name="编号占位符"/>
          <p:cNvSpPr>
            <a:spLocks noGrp="1"/>
          </p:cNvSpPr>
          <p:nvPr>
            <p:ph type="sldNum" idx="10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6" name="编号占位符"/>
          <p:cNvSpPr>
            <a:spLocks noGrp="1"/>
          </p:cNvSpPr>
          <p:nvPr>
            <p:ph type="sldNum" idx="10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7" name="编号占位符"/>
          <p:cNvSpPr>
            <a:spLocks noGrp="1"/>
          </p:cNvSpPr>
          <p:nvPr>
            <p:ph type="sldNum" idx="10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8" name="编号占位符"/>
          <p:cNvSpPr>
            <a:spLocks noGrp="1"/>
          </p:cNvSpPr>
          <p:nvPr>
            <p:ph type="sldNum" idx="10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9" name="编号占位符"/>
          <p:cNvSpPr>
            <a:spLocks noGrp="1"/>
          </p:cNvSpPr>
          <p:nvPr>
            <p:ph type="sldNum" idx="1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0" name="编号占位符"/>
          <p:cNvSpPr>
            <a:spLocks noGrp="1"/>
          </p:cNvSpPr>
          <p:nvPr>
            <p:ph type="sldNum" idx="10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1" name="编号占位符"/>
          <p:cNvSpPr>
            <a:spLocks noGrp="1"/>
          </p:cNvSpPr>
          <p:nvPr>
            <p:ph type="sldNum" idx="10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2" name="编号占位符"/>
          <p:cNvSpPr>
            <a:spLocks noGrp="1"/>
          </p:cNvSpPr>
          <p:nvPr>
            <p:ph type="sldNum" idx="10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3" name="编号占位符"/>
          <p:cNvSpPr>
            <a:spLocks noGrp="1"/>
          </p:cNvSpPr>
          <p:nvPr>
            <p:ph type="sldNum" idx="10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4" name="编号占位符"/>
          <p:cNvSpPr>
            <a:spLocks noGrp="1"/>
          </p:cNvSpPr>
          <p:nvPr>
            <p:ph type="sldNum" idx="10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5" name="编号占位符"/>
          <p:cNvSpPr>
            <a:spLocks noGrp="1"/>
          </p:cNvSpPr>
          <p:nvPr>
            <p:ph type="sldNum" idx="10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6" name="编号占位符"/>
          <p:cNvSpPr>
            <a:spLocks noGrp="1"/>
          </p:cNvSpPr>
          <p:nvPr>
            <p:ph type="sldNum" idx="10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7" name="编号占位符"/>
          <p:cNvSpPr>
            <a:spLocks noGrp="1"/>
          </p:cNvSpPr>
          <p:nvPr>
            <p:ph type="sldNum" idx="10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8" name="编号占位符"/>
          <p:cNvSpPr>
            <a:spLocks noGrp="1"/>
          </p:cNvSpPr>
          <p:nvPr>
            <p:ph type="sldNum" idx="10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9" name="编号占位符"/>
          <p:cNvSpPr>
            <a:spLocks noGrp="1"/>
          </p:cNvSpPr>
          <p:nvPr>
            <p:ph type="sldNum" idx="1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0" name="编号占位符"/>
          <p:cNvSpPr>
            <a:spLocks noGrp="1"/>
          </p:cNvSpPr>
          <p:nvPr>
            <p:ph type="sldNum" idx="10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1" name="编号占位符"/>
          <p:cNvSpPr>
            <a:spLocks noGrp="1"/>
          </p:cNvSpPr>
          <p:nvPr>
            <p:ph type="sldNum" idx="10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2" name="编号占位符"/>
          <p:cNvSpPr>
            <a:spLocks noGrp="1"/>
          </p:cNvSpPr>
          <p:nvPr>
            <p:ph type="sldNum" idx="10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3" name="编号占位符"/>
          <p:cNvSpPr>
            <a:spLocks noGrp="1"/>
          </p:cNvSpPr>
          <p:nvPr>
            <p:ph type="sldNum" idx="10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4" name="编号占位符"/>
          <p:cNvSpPr>
            <a:spLocks noGrp="1"/>
          </p:cNvSpPr>
          <p:nvPr>
            <p:ph type="sldNum" idx="10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5" name="编号占位符"/>
          <p:cNvSpPr>
            <a:spLocks noGrp="1"/>
          </p:cNvSpPr>
          <p:nvPr>
            <p:ph type="sldNum" idx="10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6" name="编号占位符"/>
          <p:cNvSpPr>
            <a:spLocks noGrp="1"/>
          </p:cNvSpPr>
          <p:nvPr>
            <p:ph type="sldNum" idx="10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7" name="编号占位符"/>
          <p:cNvSpPr>
            <a:spLocks noGrp="1"/>
          </p:cNvSpPr>
          <p:nvPr>
            <p:ph type="sldNum" idx="10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8" name="编号占位符"/>
          <p:cNvSpPr>
            <a:spLocks noGrp="1"/>
          </p:cNvSpPr>
          <p:nvPr>
            <p:ph type="sldNum" idx="10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9" name="编号占位符"/>
          <p:cNvSpPr>
            <a:spLocks noGrp="1"/>
          </p:cNvSpPr>
          <p:nvPr>
            <p:ph type="sldNum" idx="1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0" name="编号占位符"/>
          <p:cNvSpPr>
            <a:spLocks noGrp="1"/>
          </p:cNvSpPr>
          <p:nvPr>
            <p:ph type="sldNum" idx="10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1" name="编号占位符"/>
          <p:cNvSpPr>
            <a:spLocks noGrp="1"/>
          </p:cNvSpPr>
          <p:nvPr>
            <p:ph type="sldNum" idx="10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2" name="编号占位符"/>
          <p:cNvSpPr>
            <a:spLocks noGrp="1"/>
          </p:cNvSpPr>
          <p:nvPr>
            <p:ph type="sldNum" idx="10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3" name="编号占位符"/>
          <p:cNvSpPr>
            <a:spLocks noGrp="1"/>
          </p:cNvSpPr>
          <p:nvPr>
            <p:ph type="sldNum" idx="10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4" name="编号占位符"/>
          <p:cNvSpPr>
            <a:spLocks noGrp="1"/>
          </p:cNvSpPr>
          <p:nvPr>
            <p:ph type="sldNum" idx="10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5" name="编号占位符"/>
          <p:cNvSpPr>
            <a:spLocks noGrp="1"/>
          </p:cNvSpPr>
          <p:nvPr>
            <p:ph type="sldNum" idx="10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6" name="编号占位符"/>
          <p:cNvSpPr>
            <a:spLocks noGrp="1"/>
          </p:cNvSpPr>
          <p:nvPr>
            <p:ph type="sldNum" idx="10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7" name="编号占位符"/>
          <p:cNvSpPr>
            <a:spLocks noGrp="1"/>
          </p:cNvSpPr>
          <p:nvPr>
            <p:ph type="sldNum" idx="10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8" name="编号占位符"/>
          <p:cNvSpPr>
            <a:spLocks noGrp="1"/>
          </p:cNvSpPr>
          <p:nvPr>
            <p:ph type="sldNum" idx="10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9" name="编号占位符"/>
          <p:cNvSpPr>
            <a:spLocks noGrp="1"/>
          </p:cNvSpPr>
          <p:nvPr>
            <p:ph type="sldNum" idx="1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0" name="编号占位符"/>
          <p:cNvSpPr>
            <a:spLocks noGrp="1"/>
          </p:cNvSpPr>
          <p:nvPr>
            <p:ph type="sldNum" idx="10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1" name="编号占位符"/>
          <p:cNvSpPr>
            <a:spLocks noGrp="1"/>
          </p:cNvSpPr>
          <p:nvPr>
            <p:ph type="sldNum" idx="10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2" name="编号占位符"/>
          <p:cNvSpPr>
            <a:spLocks noGrp="1"/>
          </p:cNvSpPr>
          <p:nvPr>
            <p:ph type="sldNum" idx="10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3" name="编号占位符"/>
          <p:cNvSpPr>
            <a:spLocks noGrp="1"/>
          </p:cNvSpPr>
          <p:nvPr>
            <p:ph type="sldNum" idx="10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4" name="编号占位符"/>
          <p:cNvSpPr>
            <a:spLocks noGrp="1"/>
          </p:cNvSpPr>
          <p:nvPr>
            <p:ph type="sldNum" idx="10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5" name="编号占位符"/>
          <p:cNvSpPr>
            <a:spLocks noGrp="1"/>
          </p:cNvSpPr>
          <p:nvPr>
            <p:ph type="sldNum" idx="10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6" name="编号占位符"/>
          <p:cNvSpPr>
            <a:spLocks noGrp="1"/>
          </p:cNvSpPr>
          <p:nvPr>
            <p:ph type="sldNum" idx="10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7" name="编号占位符"/>
          <p:cNvSpPr>
            <a:spLocks noGrp="1"/>
          </p:cNvSpPr>
          <p:nvPr>
            <p:ph type="sldNum" idx="10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8" name="编号占位符"/>
          <p:cNvSpPr>
            <a:spLocks noGrp="1"/>
          </p:cNvSpPr>
          <p:nvPr>
            <p:ph type="sldNum" idx="10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9" name="编号占位符"/>
          <p:cNvSpPr>
            <a:spLocks noGrp="1"/>
          </p:cNvSpPr>
          <p:nvPr>
            <p:ph type="sldNum" idx="1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0" name="编号占位符"/>
          <p:cNvSpPr>
            <a:spLocks noGrp="1"/>
          </p:cNvSpPr>
          <p:nvPr>
            <p:ph type="sldNum" idx="10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1" name="编号占位符"/>
          <p:cNvSpPr>
            <a:spLocks noGrp="1"/>
          </p:cNvSpPr>
          <p:nvPr>
            <p:ph type="sldNum" idx="10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2" name="编号占位符"/>
          <p:cNvSpPr>
            <a:spLocks noGrp="1"/>
          </p:cNvSpPr>
          <p:nvPr>
            <p:ph type="sldNum" idx="10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3" name="编号占位符"/>
          <p:cNvSpPr>
            <a:spLocks noGrp="1"/>
          </p:cNvSpPr>
          <p:nvPr>
            <p:ph type="sldNum" idx="10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4" name="编号占位符"/>
          <p:cNvSpPr>
            <a:spLocks noGrp="1"/>
          </p:cNvSpPr>
          <p:nvPr>
            <p:ph type="sldNum" idx="10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5" name="编号占位符"/>
          <p:cNvSpPr>
            <a:spLocks noGrp="1"/>
          </p:cNvSpPr>
          <p:nvPr>
            <p:ph type="sldNum" idx="10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6" name="编号占位符"/>
          <p:cNvSpPr>
            <a:spLocks noGrp="1"/>
          </p:cNvSpPr>
          <p:nvPr>
            <p:ph type="sldNum" idx="10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7" name="编号占位符"/>
          <p:cNvSpPr>
            <a:spLocks noGrp="1"/>
          </p:cNvSpPr>
          <p:nvPr>
            <p:ph type="sldNum" idx="10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8" name="编号占位符"/>
          <p:cNvSpPr>
            <a:spLocks noGrp="1"/>
          </p:cNvSpPr>
          <p:nvPr>
            <p:ph type="sldNum" idx="10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9" name="编号占位符"/>
          <p:cNvSpPr>
            <a:spLocks noGrp="1"/>
          </p:cNvSpPr>
          <p:nvPr>
            <p:ph type="sldNum" idx="1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0" name="编号占位符"/>
          <p:cNvSpPr>
            <a:spLocks noGrp="1"/>
          </p:cNvSpPr>
          <p:nvPr>
            <p:ph type="sldNum" idx="10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1" name="编号占位符"/>
          <p:cNvSpPr>
            <a:spLocks noGrp="1"/>
          </p:cNvSpPr>
          <p:nvPr>
            <p:ph type="sldNum" idx="10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2" name="编号占位符"/>
          <p:cNvSpPr>
            <a:spLocks noGrp="1"/>
          </p:cNvSpPr>
          <p:nvPr>
            <p:ph type="sldNum" idx="10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3" name="编号占位符"/>
          <p:cNvSpPr>
            <a:spLocks noGrp="1"/>
          </p:cNvSpPr>
          <p:nvPr>
            <p:ph type="sldNum" idx="10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4" name="编号占位符"/>
          <p:cNvSpPr>
            <a:spLocks noGrp="1"/>
          </p:cNvSpPr>
          <p:nvPr>
            <p:ph type="sldNum" idx="10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5" name="编号占位符"/>
          <p:cNvSpPr>
            <a:spLocks noGrp="1"/>
          </p:cNvSpPr>
          <p:nvPr>
            <p:ph type="sldNum" idx="10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6" name="编号占位符"/>
          <p:cNvSpPr>
            <a:spLocks noGrp="1"/>
          </p:cNvSpPr>
          <p:nvPr>
            <p:ph type="sldNum" idx="10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7" name="编号占位符"/>
          <p:cNvSpPr>
            <a:spLocks noGrp="1"/>
          </p:cNvSpPr>
          <p:nvPr>
            <p:ph type="sldNum" idx="10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8" name="编号占位符"/>
          <p:cNvSpPr>
            <a:spLocks noGrp="1"/>
          </p:cNvSpPr>
          <p:nvPr>
            <p:ph type="sldNum" idx="10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9" name="编号占位符"/>
          <p:cNvSpPr>
            <a:spLocks noGrp="1"/>
          </p:cNvSpPr>
          <p:nvPr>
            <p:ph type="sldNum" idx="1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0" name="编号占位符"/>
          <p:cNvSpPr>
            <a:spLocks noGrp="1"/>
          </p:cNvSpPr>
          <p:nvPr>
            <p:ph type="sldNum" idx="10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1" name="编号占位符"/>
          <p:cNvSpPr>
            <a:spLocks noGrp="1"/>
          </p:cNvSpPr>
          <p:nvPr>
            <p:ph type="sldNum" idx="10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2" name="编号占位符"/>
          <p:cNvSpPr>
            <a:spLocks noGrp="1"/>
          </p:cNvSpPr>
          <p:nvPr>
            <p:ph type="sldNum" idx="10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3" name="编号占位符"/>
          <p:cNvSpPr>
            <a:spLocks noGrp="1"/>
          </p:cNvSpPr>
          <p:nvPr>
            <p:ph type="sldNum" idx="10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4" name="编号占位符"/>
          <p:cNvSpPr>
            <a:spLocks noGrp="1"/>
          </p:cNvSpPr>
          <p:nvPr>
            <p:ph type="sldNum" idx="11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5" name="编号占位符"/>
          <p:cNvSpPr>
            <a:spLocks noGrp="1"/>
          </p:cNvSpPr>
          <p:nvPr>
            <p:ph type="sldNum" idx="11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6" name="编号占位符"/>
          <p:cNvSpPr>
            <a:spLocks noGrp="1"/>
          </p:cNvSpPr>
          <p:nvPr>
            <p:ph type="sldNum" idx="11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7" name="编号占位符"/>
          <p:cNvSpPr>
            <a:spLocks noGrp="1"/>
          </p:cNvSpPr>
          <p:nvPr>
            <p:ph type="sldNum" idx="11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8" name="编号占位符"/>
          <p:cNvSpPr>
            <a:spLocks noGrp="1"/>
          </p:cNvSpPr>
          <p:nvPr>
            <p:ph type="sldNum" idx="11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9" name="编号占位符"/>
          <p:cNvSpPr>
            <a:spLocks noGrp="1"/>
          </p:cNvSpPr>
          <p:nvPr>
            <p:ph type="sldNum" idx="1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0" name="编号占位符"/>
          <p:cNvSpPr>
            <a:spLocks noGrp="1"/>
          </p:cNvSpPr>
          <p:nvPr>
            <p:ph type="sldNum" idx="11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1" name="编号占位符"/>
          <p:cNvSpPr>
            <a:spLocks noGrp="1"/>
          </p:cNvSpPr>
          <p:nvPr>
            <p:ph type="sldNum" idx="11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2" name="编号占位符"/>
          <p:cNvSpPr>
            <a:spLocks noGrp="1"/>
          </p:cNvSpPr>
          <p:nvPr>
            <p:ph type="sldNum" idx="11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3" name="编号占位符"/>
          <p:cNvSpPr>
            <a:spLocks noGrp="1"/>
          </p:cNvSpPr>
          <p:nvPr>
            <p:ph type="sldNum" idx="11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4" name="编号占位符"/>
          <p:cNvSpPr>
            <a:spLocks noGrp="1"/>
          </p:cNvSpPr>
          <p:nvPr>
            <p:ph type="sldNum" idx="11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5" name="编号占位符"/>
          <p:cNvSpPr>
            <a:spLocks noGrp="1"/>
          </p:cNvSpPr>
          <p:nvPr>
            <p:ph type="sldNum" idx="11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6" name="编号占位符"/>
          <p:cNvSpPr>
            <a:spLocks noGrp="1"/>
          </p:cNvSpPr>
          <p:nvPr>
            <p:ph type="sldNum" idx="11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7" name="编号占位符"/>
          <p:cNvSpPr>
            <a:spLocks noGrp="1"/>
          </p:cNvSpPr>
          <p:nvPr>
            <p:ph type="sldNum" idx="11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8" name="编号占位符"/>
          <p:cNvSpPr>
            <a:spLocks noGrp="1"/>
          </p:cNvSpPr>
          <p:nvPr>
            <p:ph type="sldNum" idx="11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9" name="编号占位符"/>
          <p:cNvSpPr>
            <a:spLocks noGrp="1"/>
          </p:cNvSpPr>
          <p:nvPr>
            <p:ph type="sldNum" idx="1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0" name="编号占位符"/>
          <p:cNvSpPr>
            <a:spLocks noGrp="1"/>
          </p:cNvSpPr>
          <p:nvPr>
            <p:ph type="sldNum" idx="11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1" name="编号占位符"/>
          <p:cNvSpPr>
            <a:spLocks noGrp="1"/>
          </p:cNvSpPr>
          <p:nvPr>
            <p:ph type="sldNum" idx="11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2" name="编号占位符"/>
          <p:cNvSpPr>
            <a:spLocks noGrp="1"/>
          </p:cNvSpPr>
          <p:nvPr>
            <p:ph type="sldNum" idx="11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3" name="编号占位符"/>
          <p:cNvSpPr>
            <a:spLocks noGrp="1"/>
          </p:cNvSpPr>
          <p:nvPr>
            <p:ph type="sldNum" idx="11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4" name="编号占位符"/>
          <p:cNvSpPr>
            <a:spLocks noGrp="1"/>
          </p:cNvSpPr>
          <p:nvPr>
            <p:ph type="sldNum" idx="11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5" name="编号占位符"/>
          <p:cNvSpPr>
            <a:spLocks noGrp="1"/>
          </p:cNvSpPr>
          <p:nvPr>
            <p:ph type="sldNum" idx="11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6" name="编号占位符"/>
          <p:cNvSpPr>
            <a:spLocks noGrp="1"/>
          </p:cNvSpPr>
          <p:nvPr>
            <p:ph type="sldNum" idx="11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7" name="编号占位符"/>
          <p:cNvSpPr>
            <a:spLocks noGrp="1"/>
          </p:cNvSpPr>
          <p:nvPr>
            <p:ph type="sldNum" idx="11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8" name="编号占位符"/>
          <p:cNvSpPr>
            <a:spLocks noGrp="1"/>
          </p:cNvSpPr>
          <p:nvPr>
            <p:ph type="sldNum" idx="11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9" name="编号占位符"/>
          <p:cNvSpPr>
            <a:spLocks noGrp="1"/>
          </p:cNvSpPr>
          <p:nvPr>
            <p:ph type="sldNum" idx="1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0" name="编号占位符"/>
          <p:cNvSpPr>
            <a:spLocks noGrp="1"/>
          </p:cNvSpPr>
          <p:nvPr>
            <p:ph type="sldNum" idx="11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1" name="编号占位符"/>
          <p:cNvSpPr>
            <a:spLocks noGrp="1"/>
          </p:cNvSpPr>
          <p:nvPr>
            <p:ph type="sldNum" idx="11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2" name="编号占位符"/>
          <p:cNvSpPr>
            <a:spLocks noGrp="1"/>
          </p:cNvSpPr>
          <p:nvPr>
            <p:ph type="sldNum" idx="11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3" name="编号占位符"/>
          <p:cNvSpPr>
            <a:spLocks noGrp="1"/>
          </p:cNvSpPr>
          <p:nvPr>
            <p:ph type="sldNum" idx="11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4" name="编号占位符"/>
          <p:cNvSpPr>
            <a:spLocks noGrp="1"/>
          </p:cNvSpPr>
          <p:nvPr>
            <p:ph type="sldNum" idx="11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5" name="编号占位符"/>
          <p:cNvSpPr>
            <a:spLocks noGrp="1"/>
          </p:cNvSpPr>
          <p:nvPr>
            <p:ph type="sldNum" idx="11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6" name="编号占位符"/>
          <p:cNvSpPr>
            <a:spLocks noGrp="1"/>
          </p:cNvSpPr>
          <p:nvPr>
            <p:ph type="sldNum" idx="11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7" name="编号占位符"/>
          <p:cNvSpPr>
            <a:spLocks noGrp="1"/>
          </p:cNvSpPr>
          <p:nvPr>
            <p:ph type="sldNum" idx="11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8" name="编号占位符"/>
          <p:cNvSpPr>
            <a:spLocks noGrp="1"/>
          </p:cNvSpPr>
          <p:nvPr>
            <p:ph type="sldNum" idx="11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9" name="编号占位符"/>
          <p:cNvSpPr>
            <a:spLocks noGrp="1"/>
          </p:cNvSpPr>
          <p:nvPr>
            <p:ph type="sldNum" idx="1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0" name="编号占位符"/>
          <p:cNvSpPr>
            <a:spLocks noGrp="1"/>
          </p:cNvSpPr>
          <p:nvPr>
            <p:ph type="sldNum" idx="11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1" name="编号占位符"/>
          <p:cNvSpPr>
            <a:spLocks noGrp="1"/>
          </p:cNvSpPr>
          <p:nvPr>
            <p:ph type="sldNum" idx="11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2" name="编号占位符"/>
          <p:cNvSpPr>
            <a:spLocks noGrp="1"/>
          </p:cNvSpPr>
          <p:nvPr>
            <p:ph type="sldNum" idx="11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3" name="编号占位符"/>
          <p:cNvSpPr>
            <a:spLocks noGrp="1"/>
          </p:cNvSpPr>
          <p:nvPr>
            <p:ph type="sldNum" idx="11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4" name="编号占位符"/>
          <p:cNvSpPr>
            <a:spLocks noGrp="1"/>
          </p:cNvSpPr>
          <p:nvPr>
            <p:ph type="sldNum" idx="11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5" name="编号占位符"/>
          <p:cNvSpPr>
            <a:spLocks noGrp="1"/>
          </p:cNvSpPr>
          <p:nvPr>
            <p:ph type="sldNum" idx="11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6" name="编号占位符"/>
          <p:cNvSpPr>
            <a:spLocks noGrp="1"/>
          </p:cNvSpPr>
          <p:nvPr>
            <p:ph type="sldNum" idx="11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7" name="编号占位符"/>
          <p:cNvSpPr>
            <a:spLocks noGrp="1"/>
          </p:cNvSpPr>
          <p:nvPr>
            <p:ph type="sldNum" idx="11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8" name="编号占位符"/>
          <p:cNvSpPr>
            <a:spLocks noGrp="1"/>
          </p:cNvSpPr>
          <p:nvPr>
            <p:ph type="sldNum" idx="11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9" name="编号占位符"/>
          <p:cNvSpPr>
            <a:spLocks noGrp="1"/>
          </p:cNvSpPr>
          <p:nvPr>
            <p:ph type="sldNum" idx="1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0" name="编号占位符"/>
          <p:cNvSpPr>
            <a:spLocks noGrp="1"/>
          </p:cNvSpPr>
          <p:nvPr>
            <p:ph type="sldNum" idx="11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1" name="编号占位符"/>
          <p:cNvSpPr>
            <a:spLocks noGrp="1"/>
          </p:cNvSpPr>
          <p:nvPr>
            <p:ph type="sldNum" idx="11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2" name="编号占位符"/>
          <p:cNvSpPr>
            <a:spLocks noGrp="1"/>
          </p:cNvSpPr>
          <p:nvPr>
            <p:ph type="sldNum" idx="11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3" name="编号占位符"/>
          <p:cNvSpPr>
            <a:spLocks noGrp="1"/>
          </p:cNvSpPr>
          <p:nvPr>
            <p:ph type="sldNum" idx="11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4" name="编号占位符"/>
          <p:cNvSpPr>
            <a:spLocks noGrp="1"/>
          </p:cNvSpPr>
          <p:nvPr>
            <p:ph type="sldNum" idx="11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5" name="编号占位符"/>
          <p:cNvSpPr>
            <a:spLocks noGrp="1"/>
          </p:cNvSpPr>
          <p:nvPr>
            <p:ph type="sldNum" idx="11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6" name="编号占位符"/>
          <p:cNvSpPr>
            <a:spLocks noGrp="1"/>
          </p:cNvSpPr>
          <p:nvPr>
            <p:ph type="sldNum" idx="11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7" name="编号占位符"/>
          <p:cNvSpPr>
            <a:spLocks noGrp="1"/>
          </p:cNvSpPr>
          <p:nvPr>
            <p:ph type="sldNum" idx="11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8" name="编号占位符"/>
          <p:cNvSpPr>
            <a:spLocks noGrp="1"/>
          </p:cNvSpPr>
          <p:nvPr>
            <p:ph type="sldNum" idx="11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9" name="编号占位符"/>
          <p:cNvSpPr>
            <a:spLocks noGrp="1"/>
          </p:cNvSpPr>
          <p:nvPr>
            <p:ph type="sldNum" idx="1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0" name="编号占位符"/>
          <p:cNvSpPr>
            <a:spLocks noGrp="1"/>
          </p:cNvSpPr>
          <p:nvPr>
            <p:ph type="sldNum" idx="11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1" name="编号占位符"/>
          <p:cNvSpPr>
            <a:spLocks noGrp="1"/>
          </p:cNvSpPr>
          <p:nvPr>
            <p:ph type="sldNum" idx="11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2" name="编号占位符"/>
          <p:cNvSpPr>
            <a:spLocks noGrp="1"/>
          </p:cNvSpPr>
          <p:nvPr>
            <p:ph type="sldNum" idx="11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3" name="编号占位符"/>
          <p:cNvSpPr>
            <a:spLocks noGrp="1"/>
          </p:cNvSpPr>
          <p:nvPr>
            <p:ph type="sldNum" idx="11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4" name="编号占位符"/>
          <p:cNvSpPr>
            <a:spLocks noGrp="1"/>
          </p:cNvSpPr>
          <p:nvPr>
            <p:ph type="sldNum" idx="11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5" name="编号占位符"/>
          <p:cNvSpPr>
            <a:spLocks noGrp="1"/>
          </p:cNvSpPr>
          <p:nvPr>
            <p:ph type="sldNum" idx="11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6" name="编号占位符"/>
          <p:cNvSpPr>
            <a:spLocks noGrp="1"/>
          </p:cNvSpPr>
          <p:nvPr>
            <p:ph type="sldNum" idx="11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7" name="编号占位符"/>
          <p:cNvSpPr>
            <a:spLocks noGrp="1"/>
          </p:cNvSpPr>
          <p:nvPr>
            <p:ph type="sldNum" idx="11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8" name="编号占位符"/>
          <p:cNvSpPr>
            <a:spLocks noGrp="1"/>
          </p:cNvSpPr>
          <p:nvPr>
            <p:ph type="sldNum" idx="11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9" name="编号占位符"/>
          <p:cNvSpPr>
            <a:spLocks noGrp="1"/>
          </p:cNvSpPr>
          <p:nvPr>
            <p:ph type="sldNum" idx="1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0" name="编号占位符"/>
          <p:cNvSpPr>
            <a:spLocks noGrp="1"/>
          </p:cNvSpPr>
          <p:nvPr>
            <p:ph type="sldNum" idx="11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1" name="编号占位符"/>
          <p:cNvSpPr>
            <a:spLocks noGrp="1"/>
          </p:cNvSpPr>
          <p:nvPr>
            <p:ph type="sldNum" idx="11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2" name="编号占位符"/>
          <p:cNvSpPr>
            <a:spLocks noGrp="1"/>
          </p:cNvSpPr>
          <p:nvPr>
            <p:ph type="sldNum" idx="11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3" name="编号占位符"/>
          <p:cNvSpPr>
            <a:spLocks noGrp="1"/>
          </p:cNvSpPr>
          <p:nvPr>
            <p:ph type="sldNum" idx="11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4" name="编号占位符"/>
          <p:cNvSpPr>
            <a:spLocks noGrp="1"/>
          </p:cNvSpPr>
          <p:nvPr>
            <p:ph type="sldNum" idx="11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5" name="编号占位符"/>
          <p:cNvSpPr>
            <a:spLocks noGrp="1"/>
          </p:cNvSpPr>
          <p:nvPr>
            <p:ph type="sldNum" idx="11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6" name="编号占位符"/>
          <p:cNvSpPr>
            <a:spLocks noGrp="1"/>
          </p:cNvSpPr>
          <p:nvPr>
            <p:ph type="sldNum" idx="11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7" name="编号占位符"/>
          <p:cNvSpPr>
            <a:spLocks noGrp="1"/>
          </p:cNvSpPr>
          <p:nvPr>
            <p:ph type="sldNum" idx="11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8" name="编号占位符"/>
          <p:cNvSpPr>
            <a:spLocks noGrp="1"/>
          </p:cNvSpPr>
          <p:nvPr>
            <p:ph type="sldNum" idx="11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9" name="编号占位符"/>
          <p:cNvSpPr>
            <a:spLocks noGrp="1"/>
          </p:cNvSpPr>
          <p:nvPr>
            <p:ph type="sldNum" idx="1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0" name="编号占位符"/>
          <p:cNvSpPr>
            <a:spLocks noGrp="1"/>
          </p:cNvSpPr>
          <p:nvPr>
            <p:ph type="sldNum" idx="11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1" name="编号占位符"/>
          <p:cNvSpPr>
            <a:spLocks noGrp="1"/>
          </p:cNvSpPr>
          <p:nvPr>
            <p:ph type="sldNum" idx="11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2" name="编号占位符"/>
          <p:cNvSpPr>
            <a:spLocks noGrp="1"/>
          </p:cNvSpPr>
          <p:nvPr>
            <p:ph type="sldNum" idx="11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3" name="编号占位符"/>
          <p:cNvSpPr>
            <a:spLocks noGrp="1"/>
          </p:cNvSpPr>
          <p:nvPr>
            <p:ph type="sldNum" idx="11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4" name="编号占位符"/>
          <p:cNvSpPr>
            <a:spLocks noGrp="1"/>
          </p:cNvSpPr>
          <p:nvPr>
            <p:ph type="sldNum" idx="11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5" name="编号占位符"/>
          <p:cNvSpPr>
            <a:spLocks noGrp="1"/>
          </p:cNvSpPr>
          <p:nvPr>
            <p:ph type="sldNum" idx="11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6" name="编号占位符"/>
          <p:cNvSpPr>
            <a:spLocks noGrp="1"/>
          </p:cNvSpPr>
          <p:nvPr>
            <p:ph type="sldNum" idx="11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7" name="编号占位符"/>
          <p:cNvSpPr>
            <a:spLocks noGrp="1"/>
          </p:cNvSpPr>
          <p:nvPr>
            <p:ph type="sldNum" idx="11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8" name="编号占位符"/>
          <p:cNvSpPr>
            <a:spLocks noGrp="1"/>
          </p:cNvSpPr>
          <p:nvPr>
            <p:ph type="sldNum" idx="11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9" name="编号占位符"/>
          <p:cNvSpPr>
            <a:spLocks noGrp="1"/>
          </p:cNvSpPr>
          <p:nvPr>
            <p:ph type="sldNum" idx="1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0" name="编号占位符"/>
          <p:cNvSpPr>
            <a:spLocks noGrp="1"/>
          </p:cNvSpPr>
          <p:nvPr>
            <p:ph type="sldNum" idx="11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1" name="编号占位符"/>
          <p:cNvSpPr>
            <a:spLocks noGrp="1"/>
          </p:cNvSpPr>
          <p:nvPr>
            <p:ph type="sldNum" idx="11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2" name="编号占位符"/>
          <p:cNvSpPr>
            <a:spLocks noGrp="1"/>
          </p:cNvSpPr>
          <p:nvPr>
            <p:ph type="sldNum" idx="11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3" name="编号占位符"/>
          <p:cNvSpPr>
            <a:spLocks noGrp="1"/>
          </p:cNvSpPr>
          <p:nvPr>
            <p:ph type="sldNum" idx="11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4" name="编号占位符"/>
          <p:cNvSpPr>
            <a:spLocks noGrp="1"/>
          </p:cNvSpPr>
          <p:nvPr>
            <p:ph type="sldNum" idx="11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5" name="编号占位符"/>
          <p:cNvSpPr>
            <a:spLocks noGrp="1"/>
          </p:cNvSpPr>
          <p:nvPr>
            <p:ph type="sldNum" idx="11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6" name="编号占位符"/>
          <p:cNvSpPr>
            <a:spLocks noGrp="1"/>
          </p:cNvSpPr>
          <p:nvPr>
            <p:ph type="sldNum" idx="11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7" name="编号占位符"/>
          <p:cNvSpPr>
            <a:spLocks noGrp="1"/>
          </p:cNvSpPr>
          <p:nvPr>
            <p:ph type="sldNum" idx="11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8" name="编号占位符"/>
          <p:cNvSpPr>
            <a:spLocks noGrp="1"/>
          </p:cNvSpPr>
          <p:nvPr>
            <p:ph type="sldNum" idx="11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9" name="编号占位符"/>
          <p:cNvSpPr>
            <a:spLocks noGrp="1"/>
          </p:cNvSpPr>
          <p:nvPr>
            <p:ph type="sldNum" idx="1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0" name="编号占位符"/>
          <p:cNvSpPr>
            <a:spLocks noGrp="1"/>
          </p:cNvSpPr>
          <p:nvPr>
            <p:ph type="sldNum" idx="11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1" name="编号占位符"/>
          <p:cNvSpPr>
            <a:spLocks noGrp="1"/>
          </p:cNvSpPr>
          <p:nvPr>
            <p:ph type="sldNum" idx="11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2" name="编号占位符"/>
          <p:cNvSpPr>
            <a:spLocks noGrp="1"/>
          </p:cNvSpPr>
          <p:nvPr>
            <p:ph type="sldNum" idx="11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3" name="编号占位符"/>
          <p:cNvSpPr>
            <a:spLocks noGrp="1"/>
          </p:cNvSpPr>
          <p:nvPr>
            <p:ph type="sldNum" idx="11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4" name="编号占位符"/>
          <p:cNvSpPr>
            <a:spLocks noGrp="1"/>
          </p:cNvSpPr>
          <p:nvPr>
            <p:ph type="sldNum" idx="12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5" name="编号占位符"/>
          <p:cNvSpPr>
            <a:spLocks noGrp="1"/>
          </p:cNvSpPr>
          <p:nvPr>
            <p:ph type="sldNum" idx="12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6" name="编号占位符"/>
          <p:cNvSpPr>
            <a:spLocks noGrp="1"/>
          </p:cNvSpPr>
          <p:nvPr>
            <p:ph type="sldNum" idx="12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7" name="编号占位符"/>
          <p:cNvSpPr>
            <a:spLocks noGrp="1"/>
          </p:cNvSpPr>
          <p:nvPr>
            <p:ph type="sldNum" idx="12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8" name="编号占位符"/>
          <p:cNvSpPr>
            <a:spLocks noGrp="1"/>
          </p:cNvSpPr>
          <p:nvPr>
            <p:ph type="sldNum" idx="12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9" name="编号占位符"/>
          <p:cNvSpPr>
            <a:spLocks noGrp="1"/>
          </p:cNvSpPr>
          <p:nvPr>
            <p:ph type="sldNum" idx="1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0" name="编号占位符"/>
          <p:cNvSpPr>
            <a:spLocks noGrp="1"/>
          </p:cNvSpPr>
          <p:nvPr>
            <p:ph type="sldNum" idx="12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1" name="编号占位符"/>
          <p:cNvSpPr>
            <a:spLocks noGrp="1"/>
          </p:cNvSpPr>
          <p:nvPr>
            <p:ph type="sldNum" idx="12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2" name="编号占位符"/>
          <p:cNvSpPr>
            <a:spLocks noGrp="1"/>
          </p:cNvSpPr>
          <p:nvPr>
            <p:ph type="sldNum" idx="12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3" name="编号占位符"/>
          <p:cNvSpPr>
            <a:spLocks noGrp="1"/>
          </p:cNvSpPr>
          <p:nvPr>
            <p:ph type="sldNum" idx="12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4" name="编号占位符"/>
          <p:cNvSpPr>
            <a:spLocks noGrp="1"/>
          </p:cNvSpPr>
          <p:nvPr>
            <p:ph type="sldNum" idx="12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5" name="编号占位符"/>
          <p:cNvSpPr>
            <a:spLocks noGrp="1"/>
          </p:cNvSpPr>
          <p:nvPr>
            <p:ph type="sldNum" idx="12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6" name="编号占位符"/>
          <p:cNvSpPr>
            <a:spLocks noGrp="1"/>
          </p:cNvSpPr>
          <p:nvPr>
            <p:ph type="sldNum" idx="12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7" name="编号占位符"/>
          <p:cNvSpPr>
            <a:spLocks noGrp="1"/>
          </p:cNvSpPr>
          <p:nvPr>
            <p:ph type="sldNum" idx="12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8" name="编号占位符"/>
          <p:cNvSpPr>
            <a:spLocks noGrp="1"/>
          </p:cNvSpPr>
          <p:nvPr>
            <p:ph type="sldNum" idx="12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9" name="编号占位符"/>
          <p:cNvSpPr>
            <a:spLocks noGrp="1"/>
          </p:cNvSpPr>
          <p:nvPr>
            <p:ph type="sldNum" idx="1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0" name="编号占位符"/>
          <p:cNvSpPr>
            <a:spLocks noGrp="1"/>
          </p:cNvSpPr>
          <p:nvPr>
            <p:ph type="sldNum" idx="12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1" name="编号占位符"/>
          <p:cNvSpPr>
            <a:spLocks noGrp="1"/>
          </p:cNvSpPr>
          <p:nvPr>
            <p:ph type="sldNum" idx="12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2" name="编号占位符"/>
          <p:cNvSpPr>
            <a:spLocks noGrp="1"/>
          </p:cNvSpPr>
          <p:nvPr>
            <p:ph type="sldNum" idx="12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3" name="编号占位符"/>
          <p:cNvSpPr>
            <a:spLocks noGrp="1"/>
          </p:cNvSpPr>
          <p:nvPr>
            <p:ph type="sldNum" idx="12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4" name="编号占位符"/>
          <p:cNvSpPr>
            <a:spLocks noGrp="1"/>
          </p:cNvSpPr>
          <p:nvPr>
            <p:ph type="sldNum" idx="12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5" name="编号占位符"/>
          <p:cNvSpPr>
            <a:spLocks noGrp="1"/>
          </p:cNvSpPr>
          <p:nvPr>
            <p:ph type="sldNum" idx="12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6" name="编号占位符"/>
          <p:cNvSpPr>
            <a:spLocks noGrp="1"/>
          </p:cNvSpPr>
          <p:nvPr>
            <p:ph type="sldNum" idx="12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7" name="编号占位符"/>
          <p:cNvSpPr>
            <a:spLocks noGrp="1"/>
          </p:cNvSpPr>
          <p:nvPr>
            <p:ph type="sldNum" idx="12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8" name="编号占位符"/>
          <p:cNvSpPr>
            <a:spLocks noGrp="1"/>
          </p:cNvSpPr>
          <p:nvPr>
            <p:ph type="sldNum" idx="12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9" name="编号占位符"/>
          <p:cNvSpPr>
            <a:spLocks noGrp="1"/>
          </p:cNvSpPr>
          <p:nvPr>
            <p:ph type="sldNum" idx="1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0" name="编号占位符"/>
          <p:cNvSpPr>
            <a:spLocks noGrp="1"/>
          </p:cNvSpPr>
          <p:nvPr>
            <p:ph type="sldNum" idx="12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1" name="编号占位符"/>
          <p:cNvSpPr>
            <a:spLocks noGrp="1"/>
          </p:cNvSpPr>
          <p:nvPr>
            <p:ph type="sldNum" idx="12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2" name="编号占位符"/>
          <p:cNvSpPr>
            <a:spLocks noGrp="1"/>
          </p:cNvSpPr>
          <p:nvPr>
            <p:ph type="sldNum" idx="12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3" name="编号占位符"/>
          <p:cNvSpPr>
            <a:spLocks noGrp="1"/>
          </p:cNvSpPr>
          <p:nvPr>
            <p:ph type="sldNum" idx="12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4" name="编号占位符"/>
          <p:cNvSpPr>
            <a:spLocks noGrp="1"/>
          </p:cNvSpPr>
          <p:nvPr>
            <p:ph type="sldNum" idx="12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5" name="编号占位符"/>
          <p:cNvSpPr>
            <a:spLocks noGrp="1"/>
          </p:cNvSpPr>
          <p:nvPr>
            <p:ph type="sldNum" idx="12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6" name="编号占位符"/>
          <p:cNvSpPr>
            <a:spLocks noGrp="1"/>
          </p:cNvSpPr>
          <p:nvPr>
            <p:ph type="sldNum" idx="12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7" name="编号占位符"/>
          <p:cNvSpPr>
            <a:spLocks noGrp="1"/>
          </p:cNvSpPr>
          <p:nvPr>
            <p:ph type="sldNum" idx="12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8" name="编号占位符"/>
          <p:cNvSpPr>
            <a:spLocks noGrp="1"/>
          </p:cNvSpPr>
          <p:nvPr>
            <p:ph type="sldNum" idx="12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9" name="编号占位符"/>
          <p:cNvSpPr>
            <a:spLocks noGrp="1"/>
          </p:cNvSpPr>
          <p:nvPr>
            <p:ph type="sldNum" idx="1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0" name="编号占位符"/>
          <p:cNvSpPr>
            <a:spLocks noGrp="1"/>
          </p:cNvSpPr>
          <p:nvPr>
            <p:ph type="sldNum" idx="12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1" name="编号占位符"/>
          <p:cNvSpPr>
            <a:spLocks noGrp="1"/>
          </p:cNvSpPr>
          <p:nvPr>
            <p:ph type="sldNum" idx="12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2" name="编号占位符"/>
          <p:cNvSpPr>
            <a:spLocks noGrp="1"/>
          </p:cNvSpPr>
          <p:nvPr>
            <p:ph type="sldNum" idx="12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3" name="编号占位符"/>
          <p:cNvSpPr>
            <a:spLocks noGrp="1"/>
          </p:cNvSpPr>
          <p:nvPr>
            <p:ph type="sldNum" idx="12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4" name="编号占位符"/>
          <p:cNvSpPr>
            <a:spLocks noGrp="1"/>
          </p:cNvSpPr>
          <p:nvPr>
            <p:ph type="sldNum" idx="12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5" name="编号占位符"/>
          <p:cNvSpPr>
            <a:spLocks noGrp="1"/>
          </p:cNvSpPr>
          <p:nvPr>
            <p:ph type="sldNum" idx="12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6" name="编号占位符"/>
          <p:cNvSpPr>
            <a:spLocks noGrp="1"/>
          </p:cNvSpPr>
          <p:nvPr>
            <p:ph type="sldNum" idx="12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7" name="编号占位符"/>
          <p:cNvSpPr>
            <a:spLocks noGrp="1"/>
          </p:cNvSpPr>
          <p:nvPr>
            <p:ph type="sldNum" idx="12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8" name="编号占位符"/>
          <p:cNvSpPr>
            <a:spLocks noGrp="1"/>
          </p:cNvSpPr>
          <p:nvPr>
            <p:ph type="sldNum" idx="12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9" name="编号占位符"/>
          <p:cNvSpPr>
            <a:spLocks noGrp="1"/>
          </p:cNvSpPr>
          <p:nvPr>
            <p:ph type="sldNum" idx="1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0" name="编号占位符"/>
          <p:cNvSpPr>
            <a:spLocks noGrp="1"/>
          </p:cNvSpPr>
          <p:nvPr>
            <p:ph type="sldNum" idx="12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1" name="编号占位符"/>
          <p:cNvSpPr>
            <a:spLocks noGrp="1"/>
          </p:cNvSpPr>
          <p:nvPr>
            <p:ph type="sldNum" idx="12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2" name="编号占位符"/>
          <p:cNvSpPr>
            <a:spLocks noGrp="1"/>
          </p:cNvSpPr>
          <p:nvPr>
            <p:ph type="sldNum" idx="12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3" name="编号占位符"/>
          <p:cNvSpPr>
            <a:spLocks noGrp="1"/>
          </p:cNvSpPr>
          <p:nvPr>
            <p:ph type="sldNum" idx="12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4" name="编号占位符"/>
          <p:cNvSpPr>
            <a:spLocks noGrp="1"/>
          </p:cNvSpPr>
          <p:nvPr>
            <p:ph type="sldNum" idx="12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5" name="编号占位符"/>
          <p:cNvSpPr>
            <a:spLocks noGrp="1"/>
          </p:cNvSpPr>
          <p:nvPr>
            <p:ph type="sldNum" idx="12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6" name="编号占位符"/>
          <p:cNvSpPr>
            <a:spLocks noGrp="1"/>
          </p:cNvSpPr>
          <p:nvPr>
            <p:ph type="sldNum" idx="12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7" name="编号占位符"/>
          <p:cNvSpPr>
            <a:spLocks noGrp="1"/>
          </p:cNvSpPr>
          <p:nvPr>
            <p:ph type="sldNum" idx="12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8" name="编号占位符"/>
          <p:cNvSpPr>
            <a:spLocks noGrp="1"/>
          </p:cNvSpPr>
          <p:nvPr>
            <p:ph type="sldNum" idx="12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9" name="编号占位符"/>
          <p:cNvSpPr>
            <a:spLocks noGrp="1"/>
          </p:cNvSpPr>
          <p:nvPr>
            <p:ph type="sldNum" idx="1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0" name="编号占位符"/>
          <p:cNvSpPr>
            <a:spLocks noGrp="1"/>
          </p:cNvSpPr>
          <p:nvPr>
            <p:ph type="sldNum" idx="12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1" name="编号占位符"/>
          <p:cNvSpPr>
            <a:spLocks noGrp="1"/>
          </p:cNvSpPr>
          <p:nvPr>
            <p:ph type="sldNum" idx="12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2" name="编号占位符"/>
          <p:cNvSpPr>
            <a:spLocks noGrp="1"/>
          </p:cNvSpPr>
          <p:nvPr>
            <p:ph type="sldNum" idx="12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3" name="编号占位符"/>
          <p:cNvSpPr>
            <a:spLocks noGrp="1"/>
          </p:cNvSpPr>
          <p:nvPr>
            <p:ph type="sldNum" idx="12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4" name="编号占位符"/>
          <p:cNvSpPr>
            <a:spLocks noGrp="1"/>
          </p:cNvSpPr>
          <p:nvPr>
            <p:ph type="sldNum" idx="12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5" name="编号占位符"/>
          <p:cNvSpPr>
            <a:spLocks noGrp="1"/>
          </p:cNvSpPr>
          <p:nvPr>
            <p:ph type="sldNum" idx="12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6" name="编号占位符"/>
          <p:cNvSpPr>
            <a:spLocks noGrp="1"/>
          </p:cNvSpPr>
          <p:nvPr>
            <p:ph type="sldNum" idx="12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7" name="编号占位符"/>
          <p:cNvSpPr>
            <a:spLocks noGrp="1"/>
          </p:cNvSpPr>
          <p:nvPr>
            <p:ph type="sldNum" idx="12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8" name="编号占位符"/>
          <p:cNvSpPr>
            <a:spLocks noGrp="1"/>
          </p:cNvSpPr>
          <p:nvPr>
            <p:ph type="sldNum" idx="12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9" name="编号占位符"/>
          <p:cNvSpPr>
            <a:spLocks noGrp="1"/>
          </p:cNvSpPr>
          <p:nvPr>
            <p:ph type="sldNum" idx="1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0" name="编号占位符"/>
          <p:cNvSpPr>
            <a:spLocks noGrp="1"/>
          </p:cNvSpPr>
          <p:nvPr>
            <p:ph type="sldNum" idx="12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1" name="编号占位符"/>
          <p:cNvSpPr>
            <a:spLocks noGrp="1"/>
          </p:cNvSpPr>
          <p:nvPr>
            <p:ph type="sldNum" idx="12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2" name="编号占位符"/>
          <p:cNvSpPr>
            <a:spLocks noGrp="1"/>
          </p:cNvSpPr>
          <p:nvPr>
            <p:ph type="sldNum" idx="12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3" name="编号占位符"/>
          <p:cNvSpPr>
            <a:spLocks noGrp="1"/>
          </p:cNvSpPr>
          <p:nvPr>
            <p:ph type="sldNum" idx="12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4" name="编号占位符"/>
          <p:cNvSpPr>
            <a:spLocks noGrp="1"/>
          </p:cNvSpPr>
          <p:nvPr>
            <p:ph type="sldNum" idx="12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5" name="编号占位符"/>
          <p:cNvSpPr>
            <a:spLocks noGrp="1"/>
          </p:cNvSpPr>
          <p:nvPr>
            <p:ph type="sldNum" idx="12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6" name="编号占位符"/>
          <p:cNvSpPr>
            <a:spLocks noGrp="1"/>
          </p:cNvSpPr>
          <p:nvPr>
            <p:ph type="sldNum" idx="12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7" name="编号占位符"/>
          <p:cNvSpPr>
            <a:spLocks noGrp="1"/>
          </p:cNvSpPr>
          <p:nvPr>
            <p:ph type="sldNum" idx="12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8" name="编号占位符"/>
          <p:cNvSpPr>
            <a:spLocks noGrp="1"/>
          </p:cNvSpPr>
          <p:nvPr>
            <p:ph type="sldNum" idx="12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9" name="编号占位符"/>
          <p:cNvSpPr>
            <a:spLocks noGrp="1"/>
          </p:cNvSpPr>
          <p:nvPr>
            <p:ph type="sldNum" idx="1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0" name="编号占位符"/>
          <p:cNvSpPr>
            <a:spLocks noGrp="1"/>
          </p:cNvSpPr>
          <p:nvPr>
            <p:ph type="sldNum" idx="12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1" name="编号占位符"/>
          <p:cNvSpPr>
            <a:spLocks noGrp="1"/>
          </p:cNvSpPr>
          <p:nvPr>
            <p:ph type="sldNum" idx="12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2" name="编号占位符"/>
          <p:cNvSpPr>
            <a:spLocks noGrp="1"/>
          </p:cNvSpPr>
          <p:nvPr>
            <p:ph type="sldNum" idx="12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3" name="编号占位符"/>
          <p:cNvSpPr>
            <a:spLocks noGrp="1"/>
          </p:cNvSpPr>
          <p:nvPr>
            <p:ph type="sldNum" idx="12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4" name="编号占位符"/>
          <p:cNvSpPr>
            <a:spLocks noGrp="1"/>
          </p:cNvSpPr>
          <p:nvPr>
            <p:ph type="sldNum" idx="12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5" name="编号占位符"/>
          <p:cNvSpPr>
            <a:spLocks noGrp="1"/>
          </p:cNvSpPr>
          <p:nvPr>
            <p:ph type="sldNum" idx="12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6" name="编号占位符"/>
          <p:cNvSpPr>
            <a:spLocks noGrp="1"/>
          </p:cNvSpPr>
          <p:nvPr>
            <p:ph type="sldNum" idx="12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7" name="编号占位符"/>
          <p:cNvSpPr>
            <a:spLocks noGrp="1"/>
          </p:cNvSpPr>
          <p:nvPr>
            <p:ph type="sldNum" idx="12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8" name="编号占位符"/>
          <p:cNvSpPr>
            <a:spLocks noGrp="1"/>
          </p:cNvSpPr>
          <p:nvPr>
            <p:ph type="sldNum" idx="12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9" name="编号占位符"/>
          <p:cNvSpPr>
            <a:spLocks noGrp="1"/>
          </p:cNvSpPr>
          <p:nvPr>
            <p:ph type="sldNum" idx="1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0" name="编号占位符"/>
          <p:cNvSpPr>
            <a:spLocks noGrp="1"/>
          </p:cNvSpPr>
          <p:nvPr>
            <p:ph type="sldNum" idx="12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1" name="编号占位符"/>
          <p:cNvSpPr>
            <a:spLocks noGrp="1"/>
          </p:cNvSpPr>
          <p:nvPr>
            <p:ph type="sldNum" idx="12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2" name="编号占位符"/>
          <p:cNvSpPr>
            <a:spLocks noGrp="1"/>
          </p:cNvSpPr>
          <p:nvPr>
            <p:ph type="sldNum" idx="12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3" name="编号占位符"/>
          <p:cNvSpPr>
            <a:spLocks noGrp="1"/>
          </p:cNvSpPr>
          <p:nvPr>
            <p:ph type="sldNum" idx="12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4" name="编号占位符"/>
          <p:cNvSpPr>
            <a:spLocks noGrp="1"/>
          </p:cNvSpPr>
          <p:nvPr>
            <p:ph type="sldNum" idx="12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5" name="编号占位符"/>
          <p:cNvSpPr>
            <a:spLocks noGrp="1"/>
          </p:cNvSpPr>
          <p:nvPr>
            <p:ph type="sldNum" idx="12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6" name="编号占位符"/>
          <p:cNvSpPr>
            <a:spLocks noGrp="1"/>
          </p:cNvSpPr>
          <p:nvPr>
            <p:ph type="sldNum" idx="12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7" name="编号占位符"/>
          <p:cNvSpPr>
            <a:spLocks noGrp="1"/>
          </p:cNvSpPr>
          <p:nvPr>
            <p:ph type="sldNum" idx="12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8" name="编号占位符"/>
          <p:cNvSpPr>
            <a:spLocks noGrp="1"/>
          </p:cNvSpPr>
          <p:nvPr>
            <p:ph type="sldNum" idx="12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9" name="编号占位符"/>
          <p:cNvSpPr>
            <a:spLocks noGrp="1"/>
          </p:cNvSpPr>
          <p:nvPr>
            <p:ph type="sldNum" idx="1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0" name="编号占位符"/>
          <p:cNvSpPr>
            <a:spLocks noGrp="1"/>
          </p:cNvSpPr>
          <p:nvPr>
            <p:ph type="sldNum" idx="12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1" name="编号占位符"/>
          <p:cNvSpPr>
            <a:spLocks noGrp="1"/>
          </p:cNvSpPr>
          <p:nvPr>
            <p:ph type="sldNum" idx="12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2" name="编号占位符"/>
          <p:cNvSpPr>
            <a:spLocks noGrp="1"/>
          </p:cNvSpPr>
          <p:nvPr>
            <p:ph type="sldNum" idx="12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3" name="编号占位符"/>
          <p:cNvSpPr>
            <a:spLocks noGrp="1"/>
          </p:cNvSpPr>
          <p:nvPr>
            <p:ph type="sldNum" idx="12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4" name="编号占位符"/>
          <p:cNvSpPr>
            <a:spLocks noGrp="1"/>
          </p:cNvSpPr>
          <p:nvPr>
            <p:ph type="sldNum" idx="13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5" name="编号占位符"/>
          <p:cNvSpPr>
            <a:spLocks noGrp="1"/>
          </p:cNvSpPr>
          <p:nvPr>
            <p:ph type="sldNum" idx="13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6" name="编号占位符"/>
          <p:cNvSpPr>
            <a:spLocks noGrp="1"/>
          </p:cNvSpPr>
          <p:nvPr>
            <p:ph type="sldNum" idx="13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7" name="编号占位符"/>
          <p:cNvSpPr>
            <a:spLocks noGrp="1"/>
          </p:cNvSpPr>
          <p:nvPr>
            <p:ph type="sldNum" idx="13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8" name="编号占位符"/>
          <p:cNvSpPr>
            <a:spLocks noGrp="1"/>
          </p:cNvSpPr>
          <p:nvPr>
            <p:ph type="sldNum" idx="13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9" name="编号占位符"/>
          <p:cNvSpPr>
            <a:spLocks noGrp="1"/>
          </p:cNvSpPr>
          <p:nvPr>
            <p:ph type="sldNum" idx="1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0" name="编号占位符"/>
          <p:cNvSpPr>
            <a:spLocks noGrp="1"/>
          </p:cNvSpPr>
          <p:nvPr>
            <p:ph type="sldNum" idx="13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1" name="编号占位符"/>
          <p:cNvSpPr>
            <a:spLocks noGrp="1"/>
          </p:cNvSpPr>
          <p:nvPr>
            <p:ph type="sldNum" idx="13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2" name="编号占位符"/>
          <p:cNvSpPr>
            <a:spLocks noGrp="1"/>
          </p:cNvSpPr>
          <p:nvPr>
            <p:ph type="sldNum" idx="13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3" name="编号占位符"/>
          <p:cNvSpPr>
            <a:spLocks noGrp="1"/>
          </p:cNvSpPr>
          <p:nvPr>
            <p:ph type="sldNum" idx="13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4" name="编号占位符"/>
          <p:cNvSpPr>
            <a:spLocks noGrp="1"/>
          </p:cNvSpPr>
          <p:nvPr>
            <p:ph type="sldNum" idx="13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5" name="编号占位符"/>
          <p:cNvSpPr>
            <a:spLocks noGrp="1"/>
          </p:cNvSpPr>
          <p:nvPr>
            <p:ph type="sldNum" idx="13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6" name="编号占位符"/>
          <p:cNvSpPr>
            <a:spLocks noGrp="1"/>
          </p:cNvSpPr>
          <p:nvPr>
            <p:ph type="sldNum" idx="13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7" name="编号占位符"/>
          <p:cNvSpPr>
            <a:spLocks noGrp="1"/>
          </p:cNvSpPr>
          <p:nvPr>
            <p:ph type="sldNum" idx="13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8" name="编号占位符"/>
          <p:cNvSpPr>
            <a:spLocks noGrp="1"/>
          </p:cNvSpPr>
          <p:nvPr>
            <p:ph type="sldNum" idx="13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9" name="编号占位符"/>
          <p:cNvSpPr>
            <a:spLocks noGrp="1"/>
          </p:cNvSpPr>
          <p:nvPr>
            <p:ph type="sldNum" idx="1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0" name="编号占位符"/>
          <p:cNvSpPr>
            <a:spLocks noGrp="1"/>
          </p:cNvSpPr>
          <p:nvPr>
            <p:ph type="sldNum" idx="13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1" name="编号占位符"/>
          <p:cNvSpPr>
            <a:spLocks noGrp="1"/>
          </p:cNvSpPr>
          <p:nvPr>
            <p:ph type="sldNum" idx="13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2" name="编号占位符"/>
          <p:cNvSpPr>
            <a:spLocks noGrp="1"/>
          </p:cNvSpPr>
          <p:nvPr>
            <p:ph type="sldNum" idx="13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3" name="编号占位符"/>
          <p:cNvSpPr>
            <a:spLocks noGrp="1"/>
          </p:cNvSpPr>
          <p:nvPr>
            <p:ph type="sldNum" idx="13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4" name="编号占位符"/>
          <p:cNvSpPr>
            <a:spLocks noGrp="1"/>
          </p:cNvSpPr>
          <p:nvPr>
            <p:ph type="sldNum" idx="13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5" name="编号占位符"/>
          <p:cNvSpPr>
            <a:spLocks noGrp="1"/>
          </p:cNvSpPr>
          <p:nvPr>
            <p:ph type="sldNum" idx="13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6" name="编号占位符"/>
          <p:cNvSpPr>
            <a:spLocks noGrp="1"/>
          </p:cNvSpPr>
          <p:nvPr>
            <p:ph type="sldNum" idx="13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7" name="编号占位符"/>
          <p:cNvSpPr>
            <a:spLocks noGrp="1"/>
          </p:cNvSpPr>
          <p:nvPr>
            <p:ph type="sldNum" idx="13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8" name="编号占位符"/>
          <p:cNvSpPr>
            <a:spLocks noGrp="1"/>
          </p:cNvSpPr>
          <p:nvPr>
            <p:ph type="sldNum" idx="13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9" name="编号占位符"/>
          <p:cNvSpPr>
            <a:spLocks noGrp="1"/>
          </p:cNvSpPr>
          <p:nvPr>
            <p:ph type="sldNum" idx="1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0" name="编号占位符"/>
          <p:cNvSpPr>
            <a:spLocks noGrp="1"/>
          </p:cNvSpPr>
          <p:nvPr>
            <p:ph type="sldNum" idx="13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1" name="编号占位符"/>
          <p:cNvSpPr>
            <a:spLocks noGrp="1"/>
          </p:cNvSpPr>
          <p:nvPr>
            <p:ph type="sldNum" idx="13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2" name="编号占位符"/>
          <p:cNvSpPr>
            <a:spLocks noGrp="1"/>
          </p:cNvSpPr>
          <p:nvPr>
            <p:ph type="sldNum" idx="13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3" name="编号占位符"/>
          <p:cNvSpPr>
            <a:spLocks noGrp="1"/>
          </p:cNvSpPr>
          <p:nvPr>
            <p:ph type="sldNum" idx="13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4" name="编号占位符"/>
          <p:cNvSpPr>
            <a:spLocks noGrp="1"/>
          </p:cNvSpPr>
          <p:nvPr>
            <p:ph type="sldNum" idx="13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5" name="编号占位符"/>
          <p:cNvSpPr>
            <a:spLocks noGrp="1"/>
          </p:cNvSpPr>
          <p:nvPr>
            <p:ph type="sldNum" idx="13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6" name="编号占位符"/>
          <p:cNvSpPr>
            <a:spLocks noGrp="1"/>
          </p:cNvSpPr>
          <p:nvPr>
            <p:ph type="sldNum" idx="13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7" name="编号占位符"/>
          <p:cNvSpPr>
            <a:spLocks noGrp="1"/>
          </p:cNvSpPr>
          <p:nvPr>
            <p:ph type="sldNum" idx="13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8" name="编号占位符"/>
          <p:cNvSpPr>
            <a:spLocks noGrp="1"/>
          </p:cNvSpPr>
          <p:nvPr>
            <p:ph type="sldNum" idx="13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9" name="编号占位符"/>
          <p:cNvSpPr>
            <a:spLocks noGrp="1"/>
          </p:cNvSpPr>
          <p:nvPr>
            <p:ph type="sldNum" idx="1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0" name="编号占位符"/>
          <p:cNvSpPr>
            <a:spLocks noGrp="1"/>
          </p:cNvSpPr>
          <p:nvPr>
            <p:ph type="sldNum" idx="13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1" name="编号占位符"/>
          <p:cNvSpPr>
            <a:spLocks noGrp="1"/>
          </p:cNvSpPr>
          <p:nvPr>
            <p:ph type="sldNum" idx="13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2" name="编号占位符"/>
          <p:cNvSpPr>
            <a:spLocks noGrp="1"/>
          </p:cNvSpPr>
          <p:nvPr>
            <p:ph type="sldNum" idx="13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3" name="编号占位符"/>
          <p:cNvSpPr>
            <a:spLocks noGrp="1"/>
          </p:cNvSpPr>
          <p:nvPr>
            <p:ph type="sldNum" idx="13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4" name="编号占位符"/>
          <p:cNvSpPr>
            <a:spLocks noGrp="1"/>
          </p:cNvSpPr>
          <p:nvPr>
            <p:ph type="sldNum" idx="13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5" name="编号占位符"/>
          <p:cNvSpPr>
            <a:spLocks noGrp="1"/>
          </p:cNvSpPr>
          <p:nvPr>
            <p:ph type="sldNum" idx="13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6" name="编号占位符"/>
          <p:cNvSpPr>
            <a:spLocks noGrp="1"/>
          </p:cNvSpPr>
          <p:nvPr>
            <p:ph type="sldNum" idx="13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7" name="编号占位符"/>
          <p:cNvSpPr>
            <a:spLocks noGrp="1"/>
          </p:cNvSpPr>
          <p:nvPr>
            <p:ph type="sldNum" idx="13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8" name="编号占位符"/>
          <p:cNvSpPr>
            <a:spLocks noGrp="1"/>
          </p:cNvSpPr>
          <p:nvPr>
            <p:ph type="sldNum" idx="13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9" name="编号占位符"/>
          <p:cNvSpPr>
            <a:spLocks noGrp="1"/>
          </p:cNvSpPr>
          <p:nvPr>
            <p:ph type="sldNum" idx="1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0" name="编号占位符"/>
          <p:cNvSpPr>
            <a:spLocks noGrp="1"/>
          </p:cNvSpPr>
          <p:nvPr>
            <p:ph type="sldNum" idx="13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1" name="编号占位符"/>
          <p:cNvSpPr>
            <a:spLocks noGrp="1"/>
          </p:cNvSpPr>
          <p:nvPr>
            <p:ph type="sldNum" idx="13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2" name="编号占位符"/>
          <p:cNvSpPr>
            <a:spLocks noGrp="1"/>
          </p:cNvSpPr>
          <p:nvPr>
            <p:ph type="sldNum" idx="13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3" name="编号占位符"/>
          <p:cNvSpPr>
            <a:spLocks noGrp="1"/>
          </p:cNvSpPr>
          <p:nvPr>
            <p:ph type="sldNum" idx="13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4" name="编号占位符"/>
          <p:cNvSpPr>
            <a:spLocks noGrp="1"/>
          </p:cNvSpPr>
          <p:nvPr>
            <p:ph type="sldNum" idx="13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5" name="编号占位符"/>
          <p:cNvSpPr>
            <a:spLocks noGrp="1"/>
          </p:cNvSpPr>
          <p:nvPr>
            <p:ph type="sldNum" idx="13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6" name="编号占位符"/>
          <p:cNvSpPr>
            <a:spLocks noGrp="1"/>
          </p:cNvSpPr>
          <p:nvPr>
            <p:ph type="sldNum" idx="13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7" name="编号占位符"/>
          <p:cNvSpPr>
            <a:spLocks noGrp="1"/>
          </p:cNvSpPr>
          <p:nvPr>
            <p:ph type="sldNum" idx="13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8" name="编号占位符"/>
          <p:cNvSpPr>
            <a:spLocks noGrp="1"/>
          </p:cNvSpPr>
          <p:nvPr>
            <p:ph type="sldNum" idx="13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9" name="编号占位符"/>
          <p:cNvSpPr>
            <a:spLocks noGrp="1"/>
          </p:cNvSpPr>
          <p:nvPr>
            <p:ph type="sldNum" idx="1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0" name="编号占位符"/>
          <p:cNvSpPr>
            <a:spLocks noGrp="1"/>
          </p:cNvSpPr>
          <p:nvPr>
            <p:ph type="sldNum" idx="13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1" name="编号占位符"/>
          <p:cNvSpPr>
            <a:spLocks noGrp="1"/>
          </p:cNvSpPr>
          <p:nvPr>
            <p:ph type="sldNum" idx="13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2" name="编号占位符"/>
          <p:cNvSpPr>
            <a:spLocks noGrp="1"/>
          </p:cNvSpPr>
          <p:nvPr>
            <p:ph type="sldNum" idx="13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3" name="编号占位符"/>
          <p:cNvSpPr>
            <a:spLocks noGrp="1"/>
          </p:cNvSpPr>
          <p:nvPr>
            <p:ph type="sldNum" idx="13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4" name="编号占位符"/>
          <p:cNvSpPr>
            <a:spLocks noGrp="1"/>
          </p:cNvSpPr>
          <p:nvPr>
            <p:ph type="sldNum" idx="13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5" name="编号占位符"/>
          <p:cNvSpPr>
            <a:spLocks noGrp="1"/>
          </p:cNvSpPr>
          <p:nvPr>
            <p:ph type="sldNum" idx="13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6" name="编号占位符"/>
          <p:cNvSpPr>
            <a:spLocks noGrp="1"/>
          </p:cNvSpPr>
          <p:nvPr>
            <p:ph type="sldNum" idx="13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7" name="编号占位符"/>
          <p:cNvSpPr>
            <a:spLocks noGrp="1"/>
          </p:cNvSpPr>
          <p:nvPr>
            <p:ph type="sldNum" idx="13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8" name="编号占位符"/>
          <p:cNvSpPr>
            <a:spLocks noGrp="1"/>
          </p:cNvSpPr>
          <p:nvPr>
            <p:ph type="sldNum" idx="13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9" name="编号占位符"/>
          <p:cNvSpPr>
            <a:spLocks noGrp="1"/>
          </p:cNvSpPr>
          <p:nvPr>
            <p:ph type="sldNum" idx="1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0" name="编号占位符"/>
          <p:cNvSpPr>
            <a:spLocks noGrp="1"/>
          </p:cNvSpPr>
          <p:nvPr>
            <p:ph type="sldNum" idx="13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1" name="编号占位符"/>
          <p:cNvSpPr>
            <a:spLocks noGrp="1"/>
          </p:cNvSpPr>
          <p:nvPr>
            <p:ph type="sldNum" idx="13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2" name="编号占位符"/>
          <p:cNvSpPr>
            <a:spLocks noGrp="1"/>
          </p:cNvSpPr>
          <p:nvPr>
            <p:ph type="sldNum" idx="13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3" name="编号占位符"/>
          <p:cNvSpPr>
            <a:spLocks noGrp="1"/>
          </p:cNvSpPr>
          <p:nvPr>
            <p:ph type="sldNum" idx="13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4" name="编号占位符"/>
          <p:cNvSpPr>
            <a:spLocks noGrp="1"/>
          </p:cNvSpPr>
          <p:nvPr>
            <p:ph type="sldNum" idx="13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5" name="编号占位符"/>
          <p:cNvSpPr>
            <a:spLocks noGrp="1"/>
          </p:cNvSpPr>
          <p:nvPr>
            <p:ph type="sldNum" idx="13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6" name="编号占位符"/>
          <p:cNvSpPr>
            <a:spLocks noGrp="1"/>
          </p:cNvSpPr>
          <p:nvPr>
            <p:ph type="sldNum" idx="13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7" name="编号占位符"/>
          <p:cNvSpPr>
            <a:spLocks noGrp="1"/>
          </p:cNvSpPr>
          <p:nvPr>
            <p:ph type="sldNum" idx="13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8" name="编号占位符"/>
          <p:cNvSpPr>
            <a:spLocks noGrp="1"/>
          </p:cNvSpPr>
          <p:nvPr>
            <p:ph type="sldNum" idx="13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9" name="编号占位符"/>
          <p:cNvSpPr>
            <a:spLocks noGrp="1"/>
          </p:cNvSpPr>
          <p:nvPr>
            <p:ph type="sldNum" idx="1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0" name="编号占位符"/>
          <p:cNvSpPr>
            <a:spLocks noGrp="1"/>
          </p:cNvSpPr>
          <p:nvPr>
            <p:ph type="sldNum" idx="13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1" name="编号占位符"/>
          <p:cNvSpPr>
            <a:spLocks noGrp="1"/>
          </p:cNvSpPr>
          <p:nvPr>
            <p:ph type="sldNum" idx="13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2" name="编号占位符"/>
          <p:cNvSpPr>
            <a:spLocks noGrp="1"/>
          </p:cNvSpPr>
          <p:nvPr>
            <p:ph type="sldNum" idx="13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3" name="编号占位符"/>
          <p:cNvSpPr>
            <a:spLocks noGrp="1"/>
          </p:cNvSpPr>
          <p:nvPr>
            <p:ph type="sldNum" idx="13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4" name="编号占位符"/>
          <p:cNvSpPr>
            <a:spLocks noGrp="1"/>
          </p:cNvSpPr>
          <p:nvPr>
            <p:ph type="sldNum" idx="13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5" name="编号占位符"/>
          <p:cNvSpPr>
            <a:spLocks noGrp="1"/>
          </p:cNvSpPr>
          <p:nvPr>
            <p:ph type="sldNum" idx="13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6" name="编号占位符"/>
          <p:cNvSpPr>
            <a:spLocks noGrp="1"/>
          </p:cNvSpPr>
          <p:nvPr>
            <p:ph type="sldNum" idx="13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7" name="编号占位符"/>
          <p:cNvSpPr>
            <a:spLocks noGrp="1"/>
          </p:cNvSpPr>
          <p:nvPr>
            <p:ph type="sldNum" idx="13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8" name="编号占位符"/>
          <p:cNvSpPr>
            <a:spLocks noGrp="1"/>
          </p:cNvSpPr>
          <p:nvPr>
            <p:ph type="sldNum" idx="13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9" name="编号占位符"/>
          <p:cNvSpPr>
            <a:spLocks noGrp="1"/>
          </p:cNvSpPr>
          <p:nvPr>
            <p:ph type="sldNum" idx="1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0" name="编号占位符"/>
          <p:cNvSpPr>
            <a:spLocks noGrp="1"/>
          </p:cNvSpPr>
          <p:nvPr>
            <p:ph type="sldNum" idx="13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1" name="编号占位符"/>
          <p:cNvSpPr>
            <a:spLocks noGrp="1"/>
          </p:cNvSpPr>
          <p:nvPr>
            <p:ph type="sldNum" idx="13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2" name="编号占位符"/>
          <p:cNvSpPr>
            <a:spLocks noGrp="1"/>
          </p:cNvSpPr>
          <p:nvPr>
            <p:ph type="sldNum" idx="13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3" name="编号占位符"/>
          <p:cNvSpPr>
            <a:spLocks noGrp="1"/>
          </p:cNvSpPr>
          <p:nvPr>
            <p:ph type="sldNum" idx="13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4" name="编号占位符"/>
          <p:cNvSpPr>
            <a:spLocks noGrp="1"/>
          </p:cNvSpPr>
          <p:nvPr>
            <p:ph type="sldNum" idx="13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5" name="编号占位符"/>
          <p:cNvSpPr>
            <a:spLocks noGrp="1"/>
          </p:cNvSpPr>
          <p:nvPr>
            <p:ph type="sldNum" idx="13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6" name="编号占位符"/>
          <p:cNvSpPr>
            <a:spLocks noGrp="1"/>
          </p:cNvSpPr>
          <p:nvPr>
            <p:ph type="sldNum" idx="13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7" name="编号占位符"/>
          <p:cNvSpPr>
            <a:spLocks noGrp="1"/>
          </p:cNvSpPr>
          <p:nvPr>
            <p:ph type="sldNum" idx="13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8" name="编号占位符"/>
          <p:cNvSpPr>
            <a:spLocks noGrp="1"/>
          </p:cNvSpPr>
          <p:nvPr>
            <p:ph type="sldNum" idx="13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9" name="编号占位符"/>
          <p:cNvSpPr>
            <a:spLocks noGrp="1"/>
          </p:cNvSpPr>
          <p:nvPr>
            <p:ph type="sldNum" idx="1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0" name="编号占位符"/>
          <p:cNvSpPr>
            <a:spLocks noGrp="1"/>
          </p:cNvSpPr>
          <p:nvPr>
            <p:ph type="sldNum" idx="13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1" name="编号占位符"/>
          <p:cNvSpPr>
            <a:spLocks noGrp="1"/>
          </p:cNvSpPr>
          <p:nvPr>
            <p:ph type="sldNum" idx="13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2" name="编号占位符"/>
          <p:cNvSpPr>
            <a:spLocks noGrp="1"/>
          </p:cNvSpPr>
          <p:nvPr>
            <p:ph type="sldNum" idx="13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3" name="编号占位符"/>
          <p:cNvSpPr>
            <a:spLocks noGrp="1"/>
          </p:cNvSpPr>
          <p:nvPr>
            <p:ph type="sldNum" idx="13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4" name="编号占位符"/>
          <p:cNvSpPr>
            <a:spLocks noGrp="1"/>
          </p:cNvSpPr>
          <p:nvPr>
            <p:ph type="sldNum" idx="14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5" name="编号占位符"/>
          <p:cNvSpPr>
            <a:spLocks noGrp="1"/>
          </p:cNvSpPr>
          <p:nvPr>
            <p:ph type="sldNum" idx="14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6" name="编号占位符"/>
          <p:cNvSpPr>
            <a:spLocks noGrp="1"/>
          </p:cNvSpPr>
          <p:nvPr>
            <p:ph type="sldNum" idx="14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7" name="编号占位符"/>
          <p:cNvSpPr>
            <a:spLocks noGrp="1"/>
          </p:cNvSpPr>
          <p:nvPr>
            <p:ph type="sldNum" idx="14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8" name="编号占位符"/>
          <p:cNvSpPr>
            <a:spLocks noGrp="1"/>
          </p:cNvSpPr>
          <p:nvPr>
            <p:ph type="sldNum" idx="14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9" name="编号占位符"/>
          <p:cNvSpPr>
            <a:spLocks noGrp="1"/>
          </p:cNvSpPr>
          <p:nvPr>
            <p:ph type="sldNum" idx="1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0" name="编号占位符"/>
          <p:cNvSpPr>
            <a:spLocks noGrp="1"/>
          </p:cNvSpPr>
          <p:nvPr>
            <p:ph type="sldNum" idx="14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1" name="编号占位符"/>
          <p:cNvSpPr>
            <a:spLocks noGrp="1"/>
          </p:cNvSpPr>
          <p:nvPr>
            <p:ph type="sldNum" idx="14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2" name="编号占位符"/>
          <p:cNvSpPr>
            <a:spLocks noGrp="1"/>
          </p:cNvSpPr>
          <p:nvPr>
            <p:ph type="sldNum" idx="14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3" name="编号占位符"/>
          <p:cNvSpPr>
            <a:spLocks noGrp="1"/>
          </p:cNvSpPr>
          <p:nvPr>
            <p:ph type="sldNum" idx="14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4" name="编号占位符"/>
          <p:cNvSpPr>
            <a:spLocks noGrp="1"/>
          </p:cNvSpPr>
          <p:nvPr>
            <p:ph type="sldNum" idx="14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5" name="编号占位符"/>
          <p:cNvSpPr>
            <a:spLocks noGrp="1"/>
          </p:cNvSpPr>
          <p:nvPr>
            <p:ph type="sldNum" idx="14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6" name="编号占位符"/>
          <p:cNvSpPr>
            <a:spLocks noGrp="1"/>
          </p:cNvSpPr>
          <p:nvPr>
            <p:ph type="sldNum" idx="14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7" name="编号占位符"/>
          <p:cNvSpPr>
            <a:spLocks noGrp="1"/>
          </p:cNvSpPr>
          <p:nvPr>
            <p:ph type="sldNum" idx="14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8" name="编号占位符"/>
          <p:cNvSpPr>
            <a:spLocks noGrp="1"/>
          </p:cNvSpPr>
          <p:nvPr>
            <p:ph type="sldNum" idx="14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9" name="编号占位符"/>
          <p:cNvSpPr>
            <a:spLocks noGrp="1"/>
          </p:cNvSpPr>
          <p:nvPr>
            <p:ph type="sldNum" idx="1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0" name="编号占位符"/>
          <p:cNvSpPr>
            <a:spLocks noGrp="1"/>
          </p:cNvSpPr>
          <p:nvPr>
            <p:ph type="sldNum" idx="14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1" name="编号占位符"/>
          <p:cNvSpPr>
            <a:spLocks noGrp="1"/>
          </p:cNvSpPr>
          <p:nvPr>
            <p:ph type="sldNum" idx="14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2" name="编号占位符"/>
          <p:cNvSpPr>
            <a:spLocks noGrp="1"/>
          </p:cNvSpPr>
          <p:nvPr>
            <p:ph type="sldNum" idx="14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3" name="编号占位符"/>
          <p:cNvSpPr>
            <a:spLocks noGrp="1"/>
          </p:cNvSpPr>
          <p:nvPr>
            <p:ph type="sldNum" idx="14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4" name="编号占位符"/>
          <p:cNvSpPr>
            <a:spLocks noGrp="1"/>
          </p:cNvSpPr>
          <p:nvPr>
            <p:ph type="sldNum" idx="14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5" name="编号占位符"/>
          <p:cNvSpPr>
            <a:spLocks noGrp="1"/>
          </p:cNvSpPr>
          <p:nvPr>
            <p:ph type="sldNum" idx="14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6" name="编号占位符"/>
          <p:cNvSpPr>
            <a:spLocks noGrp="1"/>
          </p:cNvSpPr>
          <p:nvPr>
            <p:ph type="sldNum" idx="14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7" name="编号占位符"/>
          <p:cNvSpPr>
            <a:spLocks noGrp="1"/>
          </p:cNvSpPr>
          <p:nvPr>
            <p:ph type="sldNum" idx="14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8" name="编号占位符"/>
          <p:cNvSpPr>
            <a:spLocks noGrp="1"/>
          </p:cNvSpPr>
          <p:nvPr>
            <p:ph type="sldNum" idx="14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9" name="编号占位符"/>
          <p:cNvSpPr>
            <a:spLocks noGrp="1"/>
          </p:cNvSpPr>
          <p:nvPr>
            <p:ph type="sldNum" idx="1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0" name="编号占位符"/>
          <p:cNvSpPr>
            <a:spLocks noGrp="1"/>
          </p:cNvSpPr>
          <p:nvPr>
            <p:ph type="sldNum" idx="14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1" name="编号占位符"/>
          <p:cNvSpPr>
            <a:spLocks noGrp="1"/>
          </p:cNvSpPr>
          <p:nvPr>
            <p:ph type="sldNum" idx="14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2" name="编号占位符"/>
          <p:cNvSpPr>
            <a:spLocks noGrp="1"/>
          </p:cNvSpPr>
          <p:nvPr>
            <p:ph type="sldNum" idx="14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3" name="编号占位符"/>
          <p:cNvSpPr>
            <a:spLocks noGrp="1"/>
          </p:cNvSpPr>
          <p:nvPr>
            <p:ph type="sldNum" idx="14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4" name="编号占位符"/>
          <p:cNvSpPr>
            <a:spLocks noGrp="1"/>
          </p:cNvSpPr>
          <p:nvPr>
            <p:ph type="sldNum" idx="14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5" name="编号占位符"/>
          <p:cNvSpPr>
            <a:spLocks noGrp="1"/>
          </p:cNvSpPr>
          <p:nvPr>
            <p:ph type="sldNum" idx="14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6" name="编号占位符"/>
          <p:cNvSpPr>
            <a:spLocks noGrp="1"/>
          </p:cNvSpPr>
          <p:nvPr>
            <p:ph type="sldNum" idx="14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7" name="编号占位符"/>
          <p:cNvSpPr>
            <a:spLocks noGrp="1"/>
          </p:cNvSpPr>
          <p:nvPr>
            <p:ph type="sldNum" idx="14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8" name="编号占位符"/>
          <p:cNvSpPr>
            <a:spLocks noGrp="1"/>
          </p:cNvSpPr>
          <p:nvPr>
            <p:ph type="sldNum" idx="14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9" name="编号占位符"/>
          <p:cNvSpPr>
            <a:spLocks noGrp="1"/>
          </p:cNvSpPr>
          <p:nvPr>
            <p:ph type="sldNum" idx="1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0" name="编号占位符"/>
          <p:cNvSpPr>
            <a:spLocks noGrp="1"/>
          </p:cNvSpPr>
          <p:nvPr>
            <p:ph type="sldNum" idx="14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1" name="编号占位符"/>
          <p:cNvSpPr>
            <a:spLocks noGrp="1"/>
          </p:cNvSpPr>
          <p:nvPr>
            <p:ph type="sldNum" idx="14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2" name="编号占位符"/>
          <p:cNvSpPr>
            <a:spLocks noGrp="1"/>
          </p:cNvSpPr>
          <p:nvPr>
            <p:ph type="sldNum" idx="14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3" name="编号占位符"/>
          <p:cNvSpPr>
            <a:spLocks noGrp="1"/>
          </p:cNvSpPr>
          <p:nvPr>
            <p:ph type="sldNum" idx="14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4" name="编号占位符"/>
          <p:cNvSpPr>
            <a:spLocks noGrp="1"/>
          </p:cNvSpPr>
          <p:nvPr>
            <p:ph type="sldNum" idx="14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5" name="编号占位符"/>
          <p:cNvSpPr>
            <a:spLocks noGrp="1"/>
          </p:cNvSpPr>
          <p:nvPr>
            <p:ph type="sldNum" idx="14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6" name="编号占位符"/>
          <p:cNvSpPr>
            <a:spLocks noGrp="1"/>
          </p:cNvSpPr>
          <p:nvPr>
            <p:ph type="sldNum" idx="14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7" name="编号占位符"/>
          <p:cNvSpPr>
            <a:spLocks noGrp="1"/>
          </p:cNvSpPr>
          <p:nvPr>
            <p:ph type="sldNum" idx="14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8" name="编号占位符"/>
          <p:cNvSpPr>
            <a:spLocks noGrp="1"/>
          </p:cNvSpPr>
          <p:nvPr>
            <p:ph type="sldNum" idx="14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9" name="编号占位符"/>
          <p:cNvSpPr>
            <a:spLocks noGrp="1"/>
          </p:cNvSpPr>
          <p:nvPr>
            <p:ph type="sldNum" idx="1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0" name="编号占位符"/>
          <p:cNvSpPr>
            <a:spLocks noGrp="1"/>
          </p:cNvSpPr>
          <p:nvPr>
            <p:ph type="sldNum" idx="14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1" name="编号占位符"/>
          <p:cNvSpPr>
            <a:spLocks noGrp="1"/>
          </p:cNvSpPr>
          <p:nvPr>
            <p:ph type="sldNum" idx="14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2" name="编号占位符"/>
          <p:cNvSpPr>
            <a:spLocks noGrp="1"/>
          </p:cNvSpPr>
          <p:nvPr>
            <p:ph type="sldNum" idx="14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3" name="编号占位符"/>
          <p:cNvSpPr>
            <a:spLocks noGrp="1"/>
          </p:cNvSpPr>
          <p:nvPr>
            <p:ph type="sldNum" idx="14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4" name="编号占位符"/>
          <p:cNvSpPr>
            <a:spLocks noGrp="1"/>
          </p:cNvSpPr>
          <p:nvPr>
            <p:ph type="sldNum" idx="14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5" name="编号占位符"/>
          <p:cNvSpPr>
            <a:spLocks noGrp="1"/>
          </p:cNvSpPr>
          <p:nvPr>
            <p:ph type="sldNum" idx="14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6" name="编号占位符"/>
          <p:cNvSpPr>
            <a:spLocks noGrp="1"/>
          </p:cNvSpPr>
          <p:nvPr>
            <p:ph type="sldNum" idx="14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7" name="编号占位符"/>
          <p:cNvSpPr>
            <a:spLocks noGrp="1"/>
          </p:cNvSpPr>
          <p:nvPr>
            <p:ph type="sldNum" idx="14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8" name="编号占位符"/>
          <p:cNvSpPr>
            <a:spLocks noGrp="1"/>
          </p:cNvSpPr>
          <p:nvPr>
            <p:ph type="sldNum" idx="14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9" name="编号占位符"/>
          <p:cNvSpPr>
            <a:spLocks noGrp="1"/>
          </p:cNvSpPr>
          <p:nvPr>
            <p:ph type="sldNum" idx="1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0" name="编号占位符"/>
          <p:cNvSpPr>
            <a:spLocks noGrp="1"/>
          </p:cNvSpPr>
          <p:nvPr>
            <p:ph type="sldNum" idx="14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1" name="编号占位符"/>
          <p:cNvSpPr>
            <a:spLocks noGrp="1"/>
          </p:cNvSpPr>
          <p:nvPr>
            <p:ph type="sldNum" idx="14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2" name="编号占位符"/>
          <p:cNvSpPr>
            <a:spLocks noGrp="1"/>
          </p:cNvSpPr>
          <p:nvPr>
            <p:ph type="sldNum" idx="14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3" name="编号占位符"/>
          <p:cNvSpPr>
            <a:spLocks noGrp="1"/>
          </p:cNvSpPr>
          <p:nvPr>
            <p:ph type="sldNum" idx="14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4" name="编号占位符"/>
          <p:cNvSpPr>
            <a:spLocks noGrp="1"/>
          </p:cNvSpPr>
          <p:nvPr>
            <p:ph type="sldNum" idx="14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5" name="编号占位符"/>
          <p:cNvSpPr>
            <a:spLocks noGrp="1"/>
          </p:cNvSpPr>
          <p:nvPr>
            <p:ph type="sldNum" idx="14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6" name="编号占位符"/>
          <p:cNvSpPr>
            <a:spLocks noGrp="1"/>
          </p:cNvSpPr>
          <p:nvPr>
            <p:ph type="sldNum" idx="14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7" name="编号占位符"/>
          <p:cNvSpPr>
            <a:spLocks noGrp="1"/>
          </p:cNvSpPr>
          <p:nvPr>
            <p:ph type="sldNum" idx="14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8" name="编号占位符"/>
          <p:cNvSpPr>
            <a:spLocks noGrp="1"/>
          </p:cNvSpPr>
          <p:nvPr>
            <p:ph type="sldNum" idx="14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9" name="编号占位符"/>
          <p:cNvSpPr>
            <a:spLocks noGrp="1"/>
          </p:cNvSpPr>
          <p:nvPr>
            <p:ph type="sldNum" idx="1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0" name="编号占位符"/>
          <p:cNvSpPr>
            <a:spLocks noGrp="1"/>
          </p:cNvSpPr>
          <p:nvPr>
            <p:ph type="sldNum" idx="14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1" name="编号占位符"/>
          <p:cNvSpPr>
            <a:spLocks noGrp="1"/>
          </p:cNvSpPr>
          <p:nvPr>
            <p:ph type="sldNum" idx="14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2" name="编号占位符"/>
          <p:cNvSpPr>
            <a:spLocks noGrp="1"/>
          </p:cNvSpPr>
          <p:nvPr>
            <p:ph type="sldNum" idx="14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3" name="编号占位符"/>
          <p:cNvSpPr>
            <a:spLocks noGrp="1"/>
          </p:cNvSpPr>
          <p:nvPr>
            <p:ph type="sldNum" idx="14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4" name="编号占位符"/>
          <p:cNvSpPr>
            <a:spLocks noGrp="1"/>
          </p:cNvSpPr>
          <p:nvPr>
            <p:ph type="sldNum" idx="14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5" name="编号占位符"/>
          <p:cNvSpPr>
            <a:spLocks noGrp="1"/>
          </p:cNvSpPr>
          <p:nvPr>
            <p:ph type="sldNum" idx="14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6" name="编号占位符"/>
          <p:cNvSpPr>
            <a:spLocks noGrp="1"/>
          </p:cNvSpPr>
          <p:nvPr>
            <p:ph type="sldNum" idx="14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7" name="编号占位符"/>
          <p:cNvSpPr>
            <a:spLocks noGrp="1"/>
          </p:cNvSpPr>
          <p:nvPr>
            <p:ph type="sldNum" idx="14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8" name="编号占位符"/>
          <p:cNvSpPr>
            <a:spLocks noGrp="1"/>
          </p:cNvSpPr>
          <p:nvPr>
            <p:ph type="sldNum" idx="14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9" name="编号占位符"/>
          <p:cNvSpPr>
            <a:spLocks noGrp="1"/>
          </p:cNvSpPr>
          <p:nvPr>
            <p:ph type="sldNum" idx="1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0" name="编号占位符"/>
          <p:cNvSpPr>
            <a:spLocks noGrp="1"/>
          </p:cNvSpPr>
          <p:nvPr>
            <p:ph type="sldNum" idx="14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1" name="编号占位符"/>
          <p:cNvSpPr>
            <a:spLocks noGrp="1"/>
          </p:cNvSpPr>
          <p:nvPr>
            <p:ph type="sldNum" idx="14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2" name="编号占位符"/>
          <p:cNvSpPr>
            <a:spLocks noGrp="1"/>
          </p:cNvSpPr>
          <p:nvPr>
            <p:ph type="sldNum" idx="14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3" name="编号占位符"/>
          <p:cNvSpPr>
            <a:spLocks noGrp="1"/>
          </p:cNvSpPr>
          <p:nvPr>
            <p:ph type="sldNum" idx="14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4" name="编号占位符"/>
          <p:cNvSpPr>
            <a:spLocks noGrp="1"/>
          </p:cNvSpPr>
          <p:nvPr>
            <p:ph type="sldNum" idx="14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5" name="编号占位符"/>
          <p:cNvSpPr>
            <a:spLocks noGrp="1"/>
          </p:cNvSpPr>
          <p:nvPr>
            <p:ph type="sldNum" idx="14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6" name="编号占位符"/>
          <p:cNvSpPr>
            <a:spLocks noGrp="1"/>
          </p:cNvSpPr>
          <p:nvPr>
            <p:ph type="sldNum" idx="14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7" name="编号占位符"/>
          <p:cNvSpPr>
            <a:spLocks noGrp="1"/>
          </p:cNvSpPr>
          <p:nvPr>
            <p:ph type="sldNum" idx="14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8" name="编号占位符"/>
          <p:cNvSpPr>
            <a:spLocks noGrp="1"/>
          </p:cNvSpPr>
          <p:nvPr>
            <p:ph type="sldNum" idx="14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9" name="编号占位符"/>
          <p:cNvSpPr>
            <a:spLocks noGrp="1"/>
          </p:cNvSpPr>
          <p:nvPr>
            <p:ph type="sldNum" idx="1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0" name="编号占位符"/>
          <p:cNvSpPr>
            <a:spLocks noGrp="1"/>
          </p:cNvSpPr>
          <p:nvPr>
            <p:ph type="sldNum" idx="14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1" name="编号占位符"/>
          <p:cNvSpPr>
            <a:spLocks noGrp="1"/>
          </p:cNvSpPr>
          <p:nvPr>
            <p:ph type="sldNum" idx="14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2" name="编号占位符"/>
          <p:cNvSpPr>
            <a:spLocks noGrp="1"/>
          </p:cNvSpPr>
          <p:nvPr>
            <p:ph type="sldNum" idx="14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3" name="编号占位符"/>
          <p:cNvSpPr>
            <a:spLocks noGrp="1"/>
          </p:cNvSpPr>
          <p:nvPr>
            <p:ph type="sldNum" idx="14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4" name="编号占位符"/>
          <p:cNvSpPr>
            <a:spLocks noGrp="1"/>
          </p:cNvSpPr>
          <p:nvPr>
            <p:ph type="sldNum" idx="14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5" name="编号占位符"/>
          <p:cNvSpPr>
            <a:spLocks noGrp="1"/>
          </p:cNvSpPr>
          <p:nvPr>
            <p:ph type="sldNum" idx="14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6" name="编号占位符"/>
          <p:cNvSpPr>
            <a:spLocks noGrp="1"/>
          </p:cNvSpPr>
          <p:nvPr>
            <p:ph type="sldNum" idx="14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7" name="编号占位符"/>
          <p:cNvSpPr>
            <a:spLocks noGrp="1"/>
          </p:cNvSpPr>
          <p:nvPr>
            <p:ph type="sldNum" idx="14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8" name="编号占位符"/>
          <p:cNvSpPr>
            <a:spLocks noGrp="1"/>
          </p:cNvSpPr>
          <p:nvPr>
            <p:ph type="sldNum" idx="14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9" name="编号占位符"/>
          <p:cNvSpPr>
            <a:spLocks noGrp="1"/>
          </p:cNvSpPr>
          <p:nvPr>
            <p:ph type="sldNum" idx="1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0" name="编号占位符"/>
          <p:cNvSpPr>
            <a:spLocks noGrp="1"/>
          </p:cNvSpPr>
          <p:nvPr>
            <p:ph type="sldNum" idx="14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1" name="编号占位符"/>
          <p:cNvSpPr>
            <a:spLocks noGrp="1"/>
          </p:cNvSpPr>
          <p:nvPr>
            <p:ph type="sldNum" idx="14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2" name="编号占位符"/>
          <p:cNvSpPr>
            <a:spLocks noGrp="1"/>
          </p:cNvSpPr>
          <p:nvPr>
            <p:ph type="sldNum" idx="14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3" name="编号占位符"/>
          <p:cNvSpPr>
            <a:spLocks noGrp="1"/>
          </p:cNvSpPr>
          <p:nvPr>
            <p:ph type="sldNum" idx="14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4" name="编号占位符"/>
          <p:cNvSpPr>
            <a:spLocks noGrp="1"/>
          </p:cNvSpPr>
          <p:nvPr>
            <p:ph type="sldNum" idx="15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5" name="编号占位符"/>
          <p:cNvSpPr>
            <a:spLocks noGrp="1"/>
          </p:cNvSpPr>
          <p:nvPr>
            <p:ph type="sldNum" idx="15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6" name="编号占位符"/>
          <p:cNvSpPr>
            <a:spLocks noGrp="1"/>
          </p:cNvSpPr>
          <p:nvPr>
            <p:ph type="sldNum" idx="15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7" name="编号占位符"/>
          <p:cNvSpPr>
            <a:spLocks noGrp="1"/>
          </p:cNvSpPr>
          <p:nvPr>
            <p:ph type="sldNum" idx="15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8" name="编号占位符"/>
          <p:cNvSpPr>
            <a:spLocks noGrp="1"/>
          </p:cNvSpPr>
          <p:nvPr>
            <p:ph type="sldNum" idx="15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9" name="编号占位符"/>
          <p:cNvSpPr>
            <a:spLocks noGrp="1"/>
          </p:cNvSpPr>
          <p:nvPr>
            <p:ph type="sldNum" idx="1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0" name="编号占位符"/>
          <p:cNvSpPr>
            <a:spLocks noGrp="1"/>
          </p:cNvSpPr>
          <p:nvPr>
            <p:ph type="sldNum" idx="15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1" name="编号占位符"/>
          <p:cNvSpPr>
            <a:spLocks noGrp="1"/>
          </p:cNvSpPr>
          <p:nvPr>
            <p:ph type="sldNum" idx="15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2" name="编号占位符"/>
          <p:cNvSpPr>
            <a:spLocks noGrp="1"/>
          </p:cNvSpPr>
          <p:nvPr>
            <p:ph type="sldNum" idx="15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3" name="编号占位符"/>
          <p:cNvSpPr>
            <a:spLocks noGrp="1"/>
          </p:cNvSpPr>
          <p:nvPr>
            <p:ph type="sldNum" idx="15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4" name="编号占位符"/>
          <p:cNvSpPr>
            <a:spLocks noGrp="1"/>
          </p:cNvSpPr>
          <p:nvPr>
            <p:ph type="sldNum" idx="15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5" name="编号占位符"/>
          <p:cNvSpPr>
            <a:spLocks noGrp="1"/>
          </p:cNvSpPr>
          <p:nvPr>
            <p:ph type="sldNum" idx="15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6" name="编号占位符"/>
          <p:cNvSpPr>
            <a:spLocks noGrp="1"/>
          </p:cNvSpPr>
          <p:nvPr>
            <p:ph type="sldNum" idx="15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7" name="编号占位符"/>
          <p:cNvSpPr>
            <a:spLocks noGrp="1"/>
          </p:cNvSpPr>
          <p:nvPr>
            <p:ph type="sldNum" idx="15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8" name="编号占位符"/>
          <p:cNvSpPr>
            <a:spLocks noGrp="1"/>
          </p:cNvSpPr>
          <p:nvPr>
            <p:ph type="sldNum" idx="15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9" name="编号占位符"/>
          <p:cNvSpPr>
            <a:spLocks noGrp="1"/>
          </p:cNvSpPr>
          <p:nvPr>
            <p:ph type="sldNum" idx="1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0" name="编号占位符"/>
          <p:cNvSpPr>
            <a:spLocks noGrp="1"/>
          </p:cNvSpPr>
          <p:nvPr>
            <p:ph type="sldNum" idx="15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1" name="编号占位符"/>
          <p:cNvSpPr>
            <a:spLocks noGrp="1"/>
          </p:cNvSpPr>
          <p:nvPr>
            <p:ph type="sldNum" idx="15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2" name="编号占位符"/>
          <p:cNvSpPr>
            <a:spLocks noGrp="1"/>
          </p:cNvSpPr>
          <p:nvPr>
            <p:ph type="sldNum" idx="15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3" name="编号占位符"/>
          <p:cNvSpPr>
            <a:spLocks noGrp="1"/>
          </p:cNvSpPr>
          <p:nvPr>
            <p:ph type="sldNum" idx="15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4" name="编号占位符"/>
          <p:cNvSpPr>
            <a:spLocks noGrp="1"/>
          </p:cNvSpPr>
          <p:nvPr>
            <p:ph type="sldNum" idx="15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5" name="编号占位符"/>
          <p:cNvSpPr>
            <a:spLocks noGrp="1"/>
          </p:cNvSpPr>
          <p:nvPr>
            <p:ph type="sldNum" idx="15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6" name="编号占位符"/>
          <p:cNvSpPr>
            <a:spLocks noGrp="1"/>
          </p:cNvSpPr>
          <p:nvPr>
            <p:ph type="sldNum" idx="15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7" name="编号占位符"/>
          <p:cNvSpPr>
            <a:spLocks noGrp="1"/>
          </p:cNvSpPr>
          <p:nvPr>
            <p:ph type="sldNum" idx="15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8" name="编号占位符"/>
          <p:cNvSpPr>
            <a:spLocks noGrp="1"/>
          </p:cNvSpPr>
          <p:nvPr>
            <p:ph type="sldNum" idx="15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9" name="编号占位符"/>
          <p:cNvSpPr>
            <a:spLocks noGrp="1"/>
          </p:cNvSpPr>
          <p:nvPr>
            <p:ph type="sldNum" idx="1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0" name="编号占位符"/>
          <p:cNvSpPr>
            <a:spLocks noGrp="1"/>
          </p:cNvSpPr>
          <p:nvPr>
            <p:ph type="sldNum" idx="15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1" name="编号占位符"/>
          <p:cNvSpPr>
            <a:spLocks noGrp="1"/>
          </p:cNvSpPr>
          <p:nvPr>
            <p:ph type="sldNum" idx="15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2" name="编号占位符"/>
          <p:cNvSpPr>
            <a:spLocks noGrp="1"/>
          </p:cNvSpPr>
          <p:nvPr>
            <p:ph type="sldNum" idx="15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3" name="编号占位符"/>
          <p:cNvSpPr>
            <a:spLocks noGrp="1"/>
          </p:cNvSpPr>
          <p:nvPr>
            <p:ph type="sldNum" idx="15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4" name="编号占位符"/>
          <p:cNvSpPr>
            <a:spLocks noGrp="1"/>
          </p:cNvSpPr>
          <p:nvPr>
            <p:ph type="sldNum" idx="15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5" name="编号占位符"/>
          <p:cNvSpPr>
            <a:spLocks noGrp="1"/>
          </p:cNvSpPr>
          <p:nvPr>
            <p:ph type="sldNum" idx="15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6" name="编号占位符"/>
          <p:cNvSpPr>
            <a:spLocks noGrp="1"/>
          </p:cNvSpPr>
          <p:nvPr>
            <p:ph type="sldNum" idx="15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7" name="编号占位符"/>
          <p:cNvSpPr>
            <a:spLocks noGrp="1"/>
          </p:cNvSpPr>
          <p:nvPr>
            <p:ph type="sldNum" idx="15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8" name="编号占位符"/>
          <p:cNvSpPr>
            <a:spLocks noGrp="1"/>
          </p:cNvSpPr>
          <p:nvPr>
            <p:ph type="sldNum" idx="15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9" name="编号占位符"/>
          <p:cNvSpPr>
            <a:spLocks noGrp="1"/>
          </p:cNvSpPr>
          <p:nvPr>
            <p:ph type="sldNum" idx="1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0" name="编号占位符"/>
          <p:cNvSpPr>
            <a:spLocks noGrp="1"/>
          </p:cNvSpPr>
          <p:nvPr>
            <p:ph type="sldNum" idx="15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1" name="编号占位符"/>
          <p:cNvSpPr>
            <a:spLocks noGrp="1"/>
          </p:cNvSpPr>
          <p:nvPr>
            <p:ph type="sldNum" idx="15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2" name="编号占位符"/>
          <p:cNvSpPr>
            <a:spLocks noGrp="1"/>
          </p:cNvSpPr>
          <p:nvPr>
            <p:ph type="sldNum" idx="15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3" name="编号占位符"/>
          <p:cNvSpPr>
            <a:spLocks noGrp="1"/>
          </p:cNvSpPr>
          <p:nvPr>
            <p:ph type="sldNum" idx="15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4" name="编号占位符"/>
          <p:cNvSpPr>
            <a:spLocks noGrp="1"/>
          </p:cNvSpPr>
          <p:nvPr>
            <p:ph type="sldNum" idx="15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5" name="编号占位符"/>
          <p:cNvSpPr>
            <a:spLocks noGrp="1"/>
          </p:cNvSpPr>
          <p:nvPr>
            <p:ph type="sldNum" idx="15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6" name="编号占位符"/>
          <p:cNvSpPr>
            <a:spLocks noGrp="1"/>
          </p:cNvSpPr>
          <p:nvPr>
            <p:ph type="sldNum" idx="15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7" name="编号占位符"/>
          <p:cNvSpPr>
            <a:spLocks noGrp="1"/>
          </p:cNvSpPr>
          <p:nvPr>
            <p:ph type="sldNum" idx="15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8" name="编号占位符"/>
          <p:cNvSpPr>
            <a:spLocks noGrp="1"/>
          </p:cNvSpPr>
          <p:nvPr>
            <p:ph type="sldNum" idx="15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9" name="编号占位符"/>
          <p:cNvSpPr>
            <a:spLocks noGrp="1"/>
          </p:cNvSpPr>
          <p:nvPr>
            <p:ph type="sldNum" idx="1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0" name="编号占位符"/>
          <p:cNvSpPr>
            <a:spLocks noGrp="1"/>
          </p:cNvSpPr>
          <p:nvPr>
            <p:ph type="sldNum" idx="15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1" name="编号占位符"/>
          <p:cNvSpPr>
            <a:spLocks noGrp="1"/>
          </p:cNvSpPr>
          <p:nvPr>
            <p:ph type="sldNum" idx="15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2" name="编号占位符"/>
          <p:cNvSpPr>
            <a:spLocks noGrp="1"/>
          </p:cNvSpPr>
          <p:nvPr>
            <p:ph type="sldNum" idx="15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3" name="编号占位符"/>
          <p:cNvSpPr>
            <a:spLocks noGrp="1"/>
          </p:cNvSpPr>
          <p:nvPr>
            <p:ph type="sldNum" idx="15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4" name="编号占位符"/>
          <p:cNvSpPr>
            <a:spLocks noGrp="1"/>
          </p:cNvSpPr>
          <p:nvPr>
            <p:ph type="sldNum" idx="15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5" name="编号占位符"/>
          <p:cNvSpPr>
            <a:spLocks noGrp="1"/>
          </p:cNvSpPr>
          <p:nvPr>
            <p:ph type="sldNum" idx="15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6" name="编号占位符"/>
          <p:cNvSpPr>
            <a:spLocks noGrp="1"/>
          </p:cNvSpPr>
          <p:nvPr>
            <p:ph type="sldNum" idx="15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7" name="编号占位符"/>
          <p:cNvSpPr>
            <a:spLocks noGrp="1"/>
          </p:cNvSpPr>
          <p:nvPr>
            <p:ph type="sldNum" idx="15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8" name="编号占位符"/>
          <p:cNvSpPr>
            <a:spLocks noGrp="1"/>
          </p:cNvSpPr>
          <p:nvPr>
            <p:ph type="sldNum" idx="15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9" name="编号占位符"/>
          <p:cNvSpPr>
            <a:spLocks noGrp="1"/>
          </p:cNvSpPr>
          <p:nvPr>
            <p:ph type="sldNum" idx="1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0" name="编号占位符"/>
          <p:cNvSpPr>
            <a:spLocks noGrp="1"/>
          </p:cNvSpPr>
          <p:nvPr>
            <p:ph type="sldNum" idx="15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1" name="编号占位符"/>
          <p:cNvSpPr>
            <a:spLocks noGrp="1"/>
          </p:cNvSpPr>
          <p:nvPr>
            <p:ph type="sldNum" idx="15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2" name="编号占位符"/>
          <p:cNvSpPr>
            <a:spLocks noGrp="1"/>
          </p:cNvSpPr>
          <p:nvPr>
            <p:ph type="sldNum" idx="15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3" name="编号占位符"/>
          <p:cNvSpPr>
            <a:spLocks noGrp="1"/>
          </p:cNvSpPr>
          <p:nvPr>
            <p:ph type="sldNum" idx="15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4" name="编号占位符"/>
          <p:cNvSpPr>
            <a:spLocks noGrp="1"/>
          </p:cNvSpPr>
          <p:nvPr>
            <p:ph type="sldNum" idx="15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5" name="编号占位符"/>
          <p:cNvSpPr>
            <a:spLocks noGrp="1"/>
          </p:cNvSpPr>
          <p:nvPr>
            <p:ph type="sldNum" idx="15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6" name="编号占位符"/>
          <p:cNvSpPr>
            <a:spLocks noGrp="1"/>
          </p:cNvSpPr>
          <p:nvPr>
            <p:ph type="sldNum" idx="15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7" name="编号占位符"/>
          <p:cNvSpPr>
            <a:spLocks noGrp="1"/>
          </p:cNvSpPr>
          <p:nvPr>
            <p:ph type="sldNum" idx="15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8" name="编号占位符"/>
          <p:cNvSpPr>
            <a:spLocks noGrp="1"/>
          </p:cNvSpPr>
          <p:nvPr>
            <p:ph type="sldNum" idx="15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9" name="编号占位符"/>
          <p:cNvSpPr>
            <a:spLocks noGrp="1"/>
          </p:cNvSpPr>
          <p:nvPr>
            <p:ph type="sldNum" idx="1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0" name="编号占位符"/>
          <p:cNvSpPr>
            <a:spLocks noGrp="1"/>
          </p:cNvSpPr>
          <p:nvPr>
            <p:ph type="sldNum" idx="15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1" name="编号占位符"/>
          <p:cNvSpPr>
            <a:spLocks noGrp="1"/>
          </p:cNvSpPr>
          <p:nvPr>
            <p:ph type="sldNum" idx="15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2" name="编号占位符"/>
          <p:cNvSpPr>
            <a:spLocks noGrp="1"/>
          </p:cNvSpPr>
          <p:nvPr>
            <p:ph type="sldNum" idx="15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3" name="编号占位符"/>
          <p:cNvSpPr>
            <a:spLocks noGrp="1"/>
          </p:cNvSpPr>
          <p:nvPr>
            <p:ph type="sldNum" idx="15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4" name="编号占位符"/>
          <p:cNvSpPr>
            <a:spLocks noGrp="1"/>
          </p:cNvSpPr>
          <p:nvPr>
            <p:ph type="sldNum" idx="15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5" name="编号占位符"/>
          <p:cNvSpPr>
            <a:spLocks noGrp="1"/>
          </p:cNvSpPr>
          <p:nvPr>
            <p:ph type="sldNum" idx="15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6" name="编号占位符"/>
          <p:cNvSpPr>
            <a:spLocks noGrp="1"/>
          </p:cNvSpPr>
          <p:nvPr>
            <p:ph type="sldNum" idx="15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7" name="编号占位符"/>
          <p:cNvSpPr>
            <a:spLocks noGrp="1"/>
          </p:cNvSpPr>
          <p:nvPr>
            <p:ph type="sldNum" idx="15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8" name="编号占位符"/>
          <p:cNvSpPr>
            <a:spLocks noGrp="1"/>
          </p:cNvSpPr>
          <p:nvPr>
            <p:ph type="sldNum" idx="15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9" name="编号占位符"/>
          <p:cNvSpPr>
            <a:spLocks noGrp="1"/>
          </p:cNvSpPr>
          <p:nvPr>
            <p:ph type="sldNum" idx="1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0" name="编号占位符"/>
          <p:cNvSpPr>
            <a:spLocks noGrp="1"/>
          </p:cNvSpPr>
          <p:nvPr>
            <p:ph type="sldNum" idx="15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1" name="编号占位符"/>
          <p:cNvSpPr>
            <a:spLocks noGrp="1"/>
          </p:cNvSpPr>
          <p:nvPr>
            <p:ph type="sldNum" idx="15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2" name="编号占位符"/>
          <p:cNvSpPr>
            <a:spLocks noGrp="1"/>
          </p:cNvSpPr>
          <p:nvPr>
            <p:ph type="sldNum" idx="15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3" name="编号占位符"/>
          <p:cNvSpPr>
            <a:spLocks noGrp="1"/>
          </p:cNvSpPr>
          <p:nvPr>
            <p:ph type="sldNum" idx="15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4" name="编号占位符"/>
          <p:cNvSpPr>
            <a:spLocks noGrp="1"/>
          </p:cNvSpPr>
          <p:nvPr>
            <p:ph type="sldNum" idx="15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5" name="编号占位符"/>
          <p:cNvSpPr>
            <a:spLocks noGrp="1"/>
          </p:cNvSpPr>
          <p:nvPr>
            <p:ph type="sldNum" idx="15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6" name="编号占位符"/>
          <p:cNvSpPr>
            <a:spLocks noGrp="1"/>
          </p:cNvSpPr>
          <p:nvPr>
            <p:ph type="sldNum" idx="15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7" name="编号占位符"/>
          <p:cNvSpPr>
            <a:spLocks noGrp="1"/>
          </p:cNvSpPr>
          <p:nvPr>
            <p:ph type="sldNum" idx="15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8" name="编号占位符"/>
          <p:cNvSpPr>
            <a:spLocks noGrp="1"/>
          </p:cNvSpPr>
          <p:nvPr>
            <p:ph type="sldNum" idx="15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9" name="编号占位符"/>
          <p:cNvSpPr>
            <a:spLocks noGrp="1"/>
          </p:cNvSpPr>
          <p:nvPr>
            <p:ph type="sldNum" idx="1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0" name="编号占位符"/>
          <p:cNvSpPr>
            <a:spLocks noGrp="1"/>
          </p:cNvSpPr>
          <p:nvPr>
            <p:ph type="sldNum" idx="15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1" name="编号占位符"/>
          <p:cNvSpPr>
            <a:spLocks noGrp="1"/>
          </p:cNvSpPr>
          <p:nvPr>
            <p:ph type="sldNum" idx="15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2" name="编号占位符"/>
          <p:cNvSpPr>
            <a:spLocks noGrp="1"/>
          </p:cNvSpPr>
          <p:nvPr>
            <p:ph type="sldNum" idx="15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3" name="编号占位符"/>
          <p:cNvSpPr>
            <a:spLocks noGrp="1"/>
          </p:cNvSpPr>
          <p:nvPr>
            <p:ph type="sldNum" idx="15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4" name="编号占位符"/>
          <p:cNvSpPr>
            <a:spLocks noGrp="1"/>
          </p:cNvSpPr>
          <p:nvPr>
            <p:ph type="sldNum" idx="15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5" name="编号占位符"/>
          <p:cNvSpPr>
            <a:spLocks noGrp="1"/>
          </p:cNvSpPr>
          <p:nvPr>
            <p:ph type="sldNum" idx="15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6" name="编号占位符"/>
          <p:cNvSpPr>
            <a:spLocks noGrp="1"/>
          </p:cNvSpPr>
          <p:nvPr>
            <p:ph type="sldNum" idx="15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7" name="编号占位符"/>
          <p:cNvSpPr>
            <a:spLocks noGrp="1"/>
          </p:cNvSpPr>
          <p:nvPr>
            <p:ph type="sldNum" idx="15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8" name="编号占位符"/>
          <p:cNvSpPr>
            <a:spLocks noGrp="1"/>
          </p:cNvSpPr>
          <p:nvPr>
            <p:ph type="sldNum" idx="15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9" name="编号占位符"/>
          <p:cNvSpPr>
            <a:spLocks noGrp="1"/>
          </p:cNvSpPr>
          <p:nvPr>
            <p:ph type="sldNum" idx="1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0" name="编号占位符"/>
          <p:cNvSpPr>
            <a:spLocks noGrp="1"/>
          </p:cNvSpPr>
          <p:nvPr>
            <p:ph type="sldNum" idx="15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1" name="编号占位符"/>
          <p:cNvSpPr>
            <a:spLocks noGrp="1"/>
          </p:cNvSpPr>
          <p:nvPr>
            <p:ph type="sldNum" idx="15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2" name="编号占位符"/>
          <p:cNvSpPr>
            <a:spLocks noGrp="1"/>
          </p:cNvSpPr>
          <p:nvPr>
            <p:ph type="sldNum" idx="15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3" name="编号占位符"/>
          <p:cNvSpPr>
            <a:spLocks noGrp="1"/>
          </p:cNvSpPr>
          <p:nvPr>
            <p:ph type="sldNum" idx="15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4" name="编号占位符"/>
          <p:cNvSpPr>
            <a:spLocks noGrp="1"/>
          </p:cNvSpPr>
          <p:nvPr>
            <p:ph type="sldNum" idx="16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5" name="编号占位符"/>
          <p:cNvSpPr>
            <a:spLocks noGrp="1"/>
          </p:cNvSpPr>
          <p:nvPr>
            <p:ph type="sldNum" idx="16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6" name="编号占位符"/>
          <p:cNvSpPr>
            <a:spLocks noGrp="1"/>
          </p:cNvSpPr>
          <p:nvPr>
            <p:ph type="sldNum" idx="16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7" name="编号占位符"/>
          <p:cNvSpPr>
            <a:spLocks noGrp="1"/>
          </p:cNvSpPr>
          <p:nvPr>
            <p:ph type="sldNum" idx="16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8" name="编号占位符"/>
          <p:cNvSpPr>
            <a:spLocks noGrp="1"/>
          </p:cNvSpPr>
          <p:nvPr>
            <p:ph type="sldNum" idx="16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9" name="编号占位符"/>
          <p:cNvSpPr>
            <a:spLocks noGrp="1"/>
          </p:cNvSpPr>
          <p:nvPr>
            <p:ph type="sldNum" idx="1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0" name="编号占位符"/>
          <p:cNvSpPr>
            <a:spLocks noGrp="1"/>
          </p:cNvSpPr>
          <p:nvPr>
            <p:ph type="sldNum" idx="16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1" name="编号占位符"/>
          <p:cNvSpPr>
            <a:spLocks noGrp="1"/>
          </p:cNvSpPr>
          <p:nvPr>
            <p:ph type="sldNum" idx="16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2" name="编号占位符"/>
          <p:cNvSpPr>
            <a:spLocks noGrp="1"/>
          </p:cNvSpPr>
          <p:nvPr>
            <p:ph type="sldNum" idx="16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3" name="编号占位符"/>
          <p:cNvSpPr>
            <a:spLocks noGrp="1"/>
          </p:cNvSpPr>
          <p:nvPr>
            <p:ph type="sldNum" idx="16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4" name="编号占位符"/>
          <p:cNvSpPr>
            <a:spLocks noGrp="1"/>
          </p:cNvSpPr>
          <p:nvPr>
            <p:ph type="sldNum" idx="16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5" name="编号占位符"/>
          <p:cNvSpPr>
            <a:spLocks noGrp="1"/>
          </p:cNvSpPr>
          <p:nvPr>
            <p:ph type="sldNum" idx="16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6" name="编号占位符"/>
          <p:cNvSpPr>
            <a:spLocks noGrp="1"/>
          </p:cNvSpPr>
          <p:nvPr>
            <p:ph type="sldNum" idx="16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7" name="编号占位符"/>
          <p:cNvSpPr>
            <a:spLocks noGrp="1"/>
          </p:cNvSpPr>
          <p:nvPr>
            <p:ph type="sldNum" idx="16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8" name="编号占位符"/>
          <p:cNvSpPr>
            <a:spLocks noGrp="1"/>
          </p:cNvSpPr>
          <p:nvPr>
            <p:ph type="sldNum" idx="16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9" name="编号占位符"/>
          <p:cNvSpPr>
            <a:spLocks noGrp="1"/>
          </p:cNvSpPr>
          <p:nvPr>
            <p:ph type="sldNum" idx="1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0" name="编号占位符"/>
          <p:cNvSpPr>
            <a:spLocks noGrp="1"/>
          </p:cNvSpPr>
          <p:nvPr>
            <p:ph type="sldNum" idx="16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1" name="编号占位符"/>
          <p:cNvSpPr>
            <a:spLocks noGrp="1"/>
          </p:cNvSpPr>
          <p:nvPr>
            <p:ph type="sldNum" idx="16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2" name="编号占位符"/>
          <p:cNvSpPr>
            <a:spLocks noGrp="1"/>
          </p:cNvSpPr>
          <p:nvPr>
            <p:ph type="sldNum" idx="16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3" name="编号占位符"/>
          <p:cNvSpPr>
            <a:spLocks noGrp="1"/>
          </p:cNvSpPr>
          <p:nvPr>
            <p:ph type="sldNum" idx="16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4" name="编号占位符"/>
          <p:cNvSpPr>
            <a:spLocks noGrp="1"/>
          </p:cNvSpPr>
          <p:nvPr>
            <p:ph type="sldNum" idx="16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5" name="编号占位符"/>
          <p:cNvSpPr>
            <a:spLocks noGrp="1"/>
          </p:cNvSpPr>
          <p:nvPr>
            <p:ph type="sldNum" idx="16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6" name="编号占位符"/>
          <p:cNvSpPr>
            <a:spLocks noGrp="1"/>
          </p:cNvSpPr>
          <p:nvPr>
            <p:ph type="sldNum" idx="16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7" name="编号占位符"/>
          <p:cNvSpPr>
            <a:spLocks noGrp="1"/>
          </p:cNvSpPr>
          <p:nvPr>
            <p:ph type="sldNum" idx="16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8" name="编号占位符"/>
          <p:cNvSpPr>
            <a:spLocks noGrp="1"/>
          </p:cNvSpPr>
          <p:nvPr>
            <p:ph type="sldNum" idx="16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9" name="编号占位符"/>
          <p:cNvSpPr>
            <a:spLocks noGrp="1"/>
          </p:cNvSpPr>
          <p:nvPr>
            <p:ph type="sldNum" idx="1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0" name="编号占位符"/>
          <p:cNvSpPr>
            <a:spLocks noGrp="1"/>
          </p:cNvSpPr>
          <p:nvPr>
            <p:ph type="sldNum" idx="16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1" name="编号占位符"/>
          <p:cNvSpPr>
            <a:spLocks noGrp="1"/>
          </p:cNvSpPr>
          <p:nvPr>
            <p:ph type="sldNum" idx="16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2" name="编号占位符"/>
          <p:cNvSpPr>
            <a:spLocks noGrp="1"/>
          </p:cNvSpPr>
          <p:nvPr>
            <p:ph type="sldNum" idx="16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3" name="编号占位符"/>
          <p:cNvSpPr>
            <a:spLocks noGrp="1"/>
          </p:cNvSpPr>
          <p:nvPr>
            <p:ph type="sldNum" idx="16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4" name="编号占位符"/>
          <p:cNvSpPr>
            <a:spLocks noGrp="1"/>
          </p:cNvSpPr>
          <p:nvPr>
            <p:ph type="sldNum" idx="16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5" name="编号占位符"/>
          <p:cNvSpPr>
            <a:spLocks noGrp="1"/>
          </p:cNvSpPr>
          <p:nvPr>
            <p:ph type="sldNum" idx="16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6" name="编号占位符"/>
          <p:cNvSpPr>
            <a:spLocks noGrp="1"/>
          </p:cNvSpPr>
          <p:nvPr>
            <p:ph type="sldNum" idx="16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7" name="编号占位符"/>
          <p:cNvSpPr>
            <a:spLocks noGrp="1"/>
          </p:cNvSpPr>
          <p:nvPr>
            <p:ph type="sldNum" idx="16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8" name="编号占位符"/>
          <p:cNvSpPr>
            <a:spLocks noGrp="1"/>
          </p:cNvSpPr>
          <p:nvPr>
            <p:ph type="sldNum" idx="16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9" name="编号占位符"/>
          <p:cNvSpPr>
            <a:spLocks noGrp="1"/>
          </p:cNvSpPr>
          <p:nvPr>
            <p:ph type="sldNum" idx="1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0" name="编号占位符"/>
          <p:cNvSpPr>
            <a:spLocks noGrp="1"/>
          </p:cNvSpPr>
          <p:nvPr>
            <p:ph type="sldNum" idx="16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1" name="编号占位符"/>
          <p:cNvSpPr>
            <a:spLocks noGrp="1"/>
          </p:cNvSpPr>
          <p:nvPr>
            <p:ph type="sldNum" idx="16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2" name="编号占位符"/>
          <p:cNvSpPr>
            <a:spLocks noGrp="1"/>
          </p:cNvSpPr>
          <p:nvPr>
            <p:ph type="sldNum" idx="16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3" name="编号占位符"/>
          <p:cNvSpPr>
            <a:spLocks noGrp="1"/>
          </p:cNvSpPr>
          <p:nvPr>
            <p:ph type="sldNum" idx="16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4" name="编号占位符"/>
          <p:cNvSpPr>
            <a:spLocks noGrp="1"/>
          </p:cNvSpPr>
          <p:nvPr>
            <p:ph type="sldNum" idx="16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5" name="编号占位符"/>
          <p:cNvSpPr>
            <a:spLocks noGrp="1"/>
          </p:cNvSpPr>
          <p:nvPr>
            <p:ph type="sldNum" idx="16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6" name="编号占位符"/>
          <p:cNvSpPr>
            <a:spLocks noGrp="1"/>
          </p:cNvSpPr>
          <p:nvPr>
            <p:ph type="sldNum" idx="16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7" name="编号占位符"/>
          <p:cNvSpPr>
            <a:spLocks noGrp="1"/>
          </p:cNvSpPr>
          <p:nvPr>
            <p:ph type="sldNum" idx="16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8" name="编号占位符"/>
          <p:cNvSpPr>
            <a:spLocks noGrp="1"/>
          </p:cNvSpPr>
          <p:nvPr>
            <p:ph type="sldNum" idx="16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9" name="编号占位符"/>
          <p:cNvSpPr>
            <a:spLocks noGrp="1"/>
          </p:cNvSpPr>
          <p:nvPr>
            <p:ph type="sldNum" idx="1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0" name="编号占位符"/>
          <p:cNvSpPr>
            <a:spLocks noGrp="1"/>
          </p:cNvSpPr>
          <p:nvPr>
            <p:ph type="sldNum" idx="16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1" name="编号占位符"/>
          <p:cNvSpPr>
            <a:spLocks noGrp="1"/>
          </p:cNvSpPr>
          <p:nvPr>
            <p:ph type="sldNum" idx="16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2" name="编号占位符"/>
          <p:cNvSpPr>
            <a:spLocks noGrp="1"/>
          </p:cNvSpPr>
          <p:nvPr>
            <p:ph type="sldNum" idx="16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3" name="编号占位符"/>
          <p:cNvSpPr>
            <a:spLocks noGrp="1"/>
          </p:cNvSpPr>
          <p:nvPr>
            <p:ph type="sldNum" idx="16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4" name="编号占位符"/>
          <p:cNvSpPr>
            <a:spLocks noGrp="1"/>
          </p:cNvSpPr>
          <p:nvPr>
            <p:ph type="sldNum" idx="16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5" name="编号占位符"/>
          <p:cNvSpPr>
            <a:spLocks noGrp="1"/>
          </p:cNvSpPr>
          <p:nvPr>
            <p:ph type="sldNum" idx="16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6" name="编号占位符"/>
          <p:cNvSpPr>
            <a:spLocks noGrp="1"/>
          </p:cNvSpPr>
          <p:nvPr>
            <p:ph type="sldNum" idx="16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7" name="编号占位符"/>
          <p:cNvSpPr>
            <a:spLocks noGrp="1"/>
          </p:cNvSpPr>
          <p:nvPr>
            <p:ph type="sldNum" idx="16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8" name="编号占位符"/>
          <p:cNvSpPr>
            <a:spLocks noGrp="1"/>
          </p:cNvSpPr>
          <p:nvPr>
            <p:ph type="sldNum" idx="16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9" name="编号占位符"/>
          <p:cNvSpPr>
            <a:spLocks noGrp="1"/>
          </p:cNvSpPr>
          <p:nvPr>
            <p:ph type="sldNum" idx="1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0" name="编号占位符"/>
          <p:cNvSpPr>
            <a:spLocks noGrp="1"/>
          </p:cNvSpPr>
          <p:nvPr>
            <p:ph type="sldNum" idx="16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1" name="编号占位符"/>
          <p:cNvSpPr>
            <a:spLocks noGrp="1"/>
          </p:cNvSpPr>
          <p:nvPr>
            <p:ph type="sldNum" idx="16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2" name="编号占位符"/>
          <p:cNvSpPr>
            <a:spLocks noGrp="1"/>
          </p:cNvSpPr>
          <p:nvPr>
            <p:ph type="sldNum" idx="16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3" name="编号占位符"/>
          <p:cNvSpPr>
            <a:spLocks noGrp="1"/>
          </p:cNvSpPr>
          <p:nvPr>
            <p:ph type="sldNum" idx="16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4" name="编号占位符"/>
          <p:cNvSpPr>
            <a:spLocks noGrp="1"/>
          </p:cNvSpPr>
          <p:nvPr>
            <p:ph type="sldNum" idx="16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5" name="编号占位符"/>
          <p:cNvSpPr>
            <a:spLocks noGrp="1"/>
          </p:cNvSpPr>
          <p:nvPr>
            <p:ph type="sldNum" idx="16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6" name="编号占位符"/>
          <p:cNvSpPr>
            <a:spLocks noGrp="1"/>
          </p:cNvSpPr>
          <p:nvPr>
            <p:ph type="sldNum" idx="16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7" name="编号占位符"/>
          <p:cNvSpPr>
            <a:spLocks noGrp="1"/>
          </p:cNvSpPr>
          <p:nvPr>
            <p:ph type="sldNum" idx="16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8" name="编号占位符"/>
          <p:cNvSpPr>
            <a:spLocks noGrp="1"/>
          </p:cNvSpPr>
          <p:nvPr>
            <p:ph type="sldNum" idx="16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9" name="编号占位符"/>
          <p:cNvSpPr>
            <a:spLocks noGrp="1"/>
          </p:cNvSpPr>
          <p:nvPr>
            <p:ph type="sldNum" idx="1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0" name="编号占位符"/>
          <p:cNvSpPr>
            <a:spLocks noGrp="1"/>
          </p:cNvSpPr>
          <p:nvPr>
            <p:ph type="sldNum" idx="16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1" name="编号占位符"/>
          <p:cNvSpPr>
            <a:spLocks noGrp="1"/>
          </p:cNvSpPr>
          <p:nvPr>
            <p:ph type="sldNum" idx="16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2" name="编号占位符"/>
          <p:cNvSpPr>
            <a:spLocks noGrp="1"/>
          </p:cNvSpPr>
          <p:nvPr>
            <p:ph type="sldNum" idx="16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3" name="编号占位符"/>
          <p:cNvSpPr>
            <a:spLocks noGrp="1"/>
          </p:cNvSpPr>
          <p:nvPr>
            <p:ph type="sldNum" idx="16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4" name="编号占位符"/>
          <p:cNvSpPr>
            <a:spLocks noGrp="1"/>
          </p:cNvSpPr>
          <p:nvPr>
            <p:ph type="sldNum" idx="16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5" name="编号占位符"/>
          <p:cNvSpPr>
            <a:spLocks noGrp="1"/>
          </p:cNvSpPr>
          <p:nvPr>
            <p:ph type="sldNum" idx="16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6" name="编号占位符"/>
          <p:cNvSpPr>
            <a:spLocks noGrp="1"/>
          </p:cNvSpPr>
          <p:nvPr>
            <p:ph type="sldNum" idx="16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7" name="编号占位符"/>
          <p:cNvSpPr>
            <a:spLocks noGrp="1"/>
          </p:cNvSpPr>
          <p:nvPr>
            <p:ph type="sldNum" idx="16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8" name="编号占位符"/>
          <p:cNvSpPr>
            <a:spLocks noGrp="1"/>
          </p:cNvSpPr>
          <p:nvPr>
            <p:ph type="sldNum" idx="16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9" name="编号占位符"/>
          <p:cNvSpPr>
            <a:spLocks noGrp="1"/>
          </p:cNvSpPr>
          <p:nvPr>
            <p:ph type="sldNum" idx="1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0" name="编号占位符"/>
          <p:cNvSpPr>
            <a:spLocks noGrp="1"/>
          </p:cNvSpPr>
          <p:nvPr>
            <p:ph type="sldNum" idx="16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1" name="编号占位符"/>
          <p:cNvSpPr>
            <a:spLocks noGrp="1"/>
          </p:cNvSpPr>
          <p:nvPr>
            <p:ph type="sldNum" idx="16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2" name="编号占位符"/>
          <p:cNvSpPr>
            <a:spLocks noGrp="1"/>
          </p:cNvSpPr>
          <p:nvPr>
            <p:ph type="sldNum" idx="16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3" name="编号占位符"/>
          <p:cNvSpPr>
            <a:spLocks noGrp="1"/>
          </p:cNvSpPr>
          <p:nvPr>
            <p:ph type="sldNum" idx="16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4" name="编号占位符"/>
          <p:cNvSpPr>
            <a:spLocks noGrp="1"/>
          </p:cNvSpPr>
          <p:nvPr>
            <p:ph type="sldNum" idx="16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5" name="编号占位符"/>
          <p:cNvSpPr>
            <a:spLocks noGrp="1"/>
          </p:cNvSpPr>
          <p:nvPr>
            <p:ph type="sldNum" idx="16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6" name="编号占位符"/>
          <p:cNvSpPr>
            <a:spLocks noGrp="1"/>
          </p:cNvSpPr>
          <p:nvPr>
            <p:ph type="sldNum" idx="16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7" name="编号占位符"/>
          <p:cNvSpPr>
            <a:spLocks noGrp="1"/>
          </p:cNvSpPr>
          <p:nvPr>
            <p:ph type="sldNum" idx="16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8" name="编号占位符"/>
          <p:cNvSpPr>
            <a:spLocks noGrp="1"/>
          </p:cNvSpPr>
          <p:nvPr>
            <p:ph type="sldNum" idx="16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9" name="编号占位符"/>
          <p:cNvSpPr>
            <a:spLocks noGrp="1"/>
          </p:cNvSpPr>
          <p:nvPr>
            <p:ph type="sldNum" idx="1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0" name="编号占位符"/>
          <p:cNvSpPr>
            <a:spLocks noGrp="1"/>
          </p:cNvSpPr>
          <p:nvPr>
            <p:ph type="sldNum" idx="16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1" name="编号占位符"/>
          <p:cNvSpPr>
            <a:spLocks noGrp="1"/>
          </p:cNvSpPr>
          <p:nvPr>
            <p:ph type="sldNum" idx="16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2" name="编号占位符"/>
          <p:cNvSpPr>
            <a:spLocks noGrp="1"/>
          </p:cNvSpPr>
          <p:nvPr>
            <p:ph type="sldNum" idx="16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3" name="编号占位符"/>
          <p:cNvSpPr>
            <a:spLocks noGrp="1"/>
          </p:cNvSpPr>
          <p:nvPr>
            <p:ph type="sldNum" idx="16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4" name="编号占位符"/>
          <p:cNvSpPr>
            <a:spLocks noGrp="1"/>
          </p:cNvSpPr>
          <p:nvPr>
            <p:ph type="sldNum" idx="16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5" name="编号占位符"/>
          <p:cNvSpPr>
            <a:spLocks noGrp="1"/>
          </p:cNvSpPr>
          <p:nvPr>
            <p:ph type="sldNum" idx="16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6" name="编号占位符"/>
          <p:cNvSpPr>
            <a:spLocks noGrp="1"/>
          </p:cNvSpPr>
          <p:nvPr>
            <p:ph type="sldNum" idx="16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7" name="编号占位符"/>
          <p:cNvSpPr>
            <a:spLocks noGrp="1"/>
          </p:cNvSpPr>
          <p:nvPr>
            <p:ph type="sldNum" idx="16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8" name="编号占位符"/>
          <p:cNvSpPr>
            <a:spLocks noGrp="1"/>
          </p:cNvSpPr>
          <p:nvPr>
            <p:ph type="sldNum" idx="16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9" name="编号占位符"/>
          <p:cNvSpPr>
            <a:spLocks noGrp="1"/>
          </p:cNvSpPr>
          <p:nvPr>
            <p:ph type="sldNum" idx="1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0" name="编号占位符"/>
          <p:cNvSpPr>
            <a:spLocks noGrp="1"/>
          </p:cNvSpPr>
          <p:nvPr>
            <p:ph type="sldNum" idx="16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1" name="编号占位符"/>
          <p:cNvSpPr>
            <a:spLocks noGrp="1"/>
          </p:cNvSpPr>
          <p:nvPr>
            <p:ph type="sldNum" idx="16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2" name="编号占位符"/>
          <p:cNvSpPr>
            <a:spLocks noGrp="1"/>
          </p:cNvSpPr>
          <p:nvPr>
            <p:ph type="sldNum" idx="16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3" name="编号占位符"/>
          <p:cNvSpPr>
            <a:spLocks noGrp="1"/>
          </p:cNvSpPr>
          <p:nvPr>
            <p:ph type="sldNum" idx="16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4" name="编号占位符"/>
          <p:cNvSpPr>
            <a:spLocks noGrp="1"/>
          </p:cNvSpPr>
          <p:nvPr>
            <p:ph type="sldNum" idx="17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5" name="编号占位符"/>
          <p:cNvSpPr>
            <a:spLocks noGrp="1"/>
          </p:cNvSpPr>
          <p:nvPr>
            <p:ph type="sldNum" idx="17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6" name="编号占位符"/>
          <p:cNvSpPr>
            <a:spLocks noGrp="1"/>
          </p:cNvSpPr>
          <p:nvPr>
            <p:ph type="sldNum" idx="17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7" name="编号占位符"/>
          <p:cNvSpPr>
            <a:spLocks noGrp="1"/>
          </p:cNvSpPr>
          <p:nvPr>
            <p:ph type="sldNum" idx="17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8" name="编号占位符"/>
          <p:cNvSpPr>
            <a:spLocks noGrp="1"/>
          </p:cNvSpPr>
          <p:nvPr>
            <p:ph type="sldNum" idx="17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9" name="编号占位符"/>
          <p:cNvSpPr>
            <a:spLocks noGrp="1"/>
          </p:cNvSpPr>
          <p:nvPr>
            <p:ph type="sldNum" idx="1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0" name="编号占位符"/>
          <p:cNvSpPr>
            <a:spLocks noGrp="1"/>
          </p:cNvSpPr>
          <p:nvPr>
            <p:ph type="sldNum" idx="17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1" name="编号占位符"/>
          <p:cNvSpPr>
            <a:spLocks noGrp="1"/>
          </p:cNvSpPr>
          <p:nvPr>
            <p:ph type="sldNum" idx="17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2" name="编号占位符"/>
          <p:cNvSpPr>
            <a:spLocks noGrp="1"/>
          </p:cNvSpPr>
          <p:nvPr>
            <p:ph type="sldNum" idx="17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3" name="编号占位符"/>
          <p:cNvSpPr>
            <a:spLocks noGrp="1"/>
          </p:cNvSpPr>
          <p:nvPr>
            <p:ph type="sldNum" idx="17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4" name="编号占位符"/>
          <p:cNvSpPr>
            <a:spLocks noGrp="1"/>
          </p:cNvSpPr>
          <p:nvPr>
            <p:ph type="sldNum" idx="17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5" name="编号占位符"/>
          <p:cNvSpPr>
            <a:spLocks noGrp="1"/>
          </p:cNvSpPr>
          <p:nvPr>
            <p:ph type="sldNum" idx="17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6" name="编号占位符"/>
          <p:cNvSpPr>
            <a:spLocks noGrp="1"/>
          </p:cNvSpPr>
          <p:nvPr>
            <p:ph type="sldNum" idx="17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7" name="编号占位符"/>
          <p:cNvSpPr>
            <a:spLocks noGrp="1"/>
          </p:cNvSpPr>
          <p:nvPr>
            <p:ph type="sldNum" idx="17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8" name="编号占位符"/>
          <p:cNvSpPr>
            <a:spLocks noGrp="1"/>
          </p:cNvSpPr>
          <p:nvPr>
            <p:ph type="sldNum" idx="17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9" name="编号占位符"/>
          <p:cNvSpPr>
            <a:spLocks noGrp="1"/>
          </p:cNvSpPr>
          <p:nvPr>
            <p:ph type="sldNum" idx="1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0" name="编号占位符"/>
          <p:cNvSpPr>
            <a:spLocks noGrp="1"/>
          </p:cNvSpPr>
          <p:nvPr>
            <p:ph type="sldNum" idx="17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1" name="编号占位符"/>
          <p:cNvSpPr>
            <a:spLocks noGrp="1"/>
          </p:cNvSpPr>
          <p:nvPr>
            <p:ph type="sldNum" idx="17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2" name="编号占位符"/>
          <p:cNvSpPr>
            <a:spLocks noGrp="1"/>
          </p:cNvSpPr>
          <p:nvPr>
            <p:ph type="sldNum" idx="17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3" name="编号占位符"/>
          <p:cNvSpPr>
            <a:spLocks noGrp="1"/>
          </p:cNvSpPr>
          <p:nvPr>
            <p:ph type="sldNum" idx="17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4" name="编号占位符"/>
          <p:cNvSpPr>
            <a:spLocks noGrp="1"/>
          </p:cNvSpPr>
          <p:nvPr>
            <p:ph type="sldNum" idx="17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5" name="编号占位符"/>
          <p:cNvSpPr>
            <a:spLocks noGrp="1"/>
          </p:cNvSpPr>
          <p:nvPr>
            <p:ph type="sldNum" idx="17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6" name="编号占位符"/>
          <p:cNvSpPr>
            <a:spLocks noGrp="1"/>
          </p:cNvSpPr>
          <p:nvPr>
            <p:ph type="sldNum" idx="17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7" name="编号占位符"/>
          <p:cNvSpPr>
            <a:spLocks noGrp="1"/>
          </p:cNvSpPr>
          <p:nvPr>
            <p:ph type="sldNum" idx="17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8" name="编号占位符"/>
          <p:cNvSpPr>
            <a:spLocks noGrp="1"/>
          </p:cNvSpPr>
          <p:nvPr>
            <p:ph type="sldNum" idx="17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9" name="编号占位符"/>
          <p:cNvSpPr>
            <a:spLocks noGrp="1"/>
          </p:cNvSpPr>
          <p:nvPr>
            <p:ph type="sldNum" idx="1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0" name="编号占位符"/>
          <p:cNvSpPr>
            <a:spLocks noGrp="1"/>
          </p:cNvSpPr>
          <p:nvPr>
            <p:ph type="sldNum" idx="17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1" name="编号占位符"/>
          <p:cNvSpPr>
            <a:spLocks noGrp="1"/>
          </p:cNvSpPr>
          <p:nvPr>
            <p:ph type="sldNum" idx="17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2" name="编号占位符"/>
          <p:cNvSpPr>
            <a:spLocks noGrp="1"/>
          </p:cNvSpPr>
          <p:nvPr>
            <p:ph type="sldNum" idx="17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3" name="编号占位符"/>
          <p:cNvSpPr>
            <a:spLocks noGrp="1"/>
          </p:cNvSpPr>
          <p:nvPr>
            <p:ph type="sldNum" idx="17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4" name="编号占位符"/>
          <p:cNvSpPr>
            <a:spLocks noGrp="1"/>
          </p:cNvSpPr>
          <p:nvPr>
            <p:ph type="sldNum" idx="17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5" name="编号占位符"/>
          <p:cNvSpPr>
            <a:spLocks noGrp="1"/>
          </p:cNvSpPr>
          <p:nvPr>
            <p:ph type="sldNum" idx="17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6" name="编号占位符"/>
          <p:cNvSpPr>
            <a:spLocks noGrp="1"/>
          </p:cNvSpPr>
          <p:nvPr>
            <p:ph type="sldNum" idx="17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7" name="编号占位符"/>
          <p:cNvSpPr>
            <a:spLocks noGrp="1"/>
          </p:cNvSpPr>
          <p:nvPr>
            <p:ph type="sldNum" idx="17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8" name="编号占位符"/>
          <p:cNvSpPr>
            <a:spLocks noGrp="1"/>
          </p:cNvSpPr>
          <p:nvPr>
            <p:ph type="sldNum" idx="17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9" name="编号占位符"/>
          <p:cNvSpPr>
            <a:spLocks noGrp="1"/>
          </p:cNvSpPr>
          <p:nvPr>
            <p:ph type="sldNum" idx="1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0" name="编号占位符"/>
          <p:cNvSpPr>
            <a:spLocks noGrp="1"/>
          </p:cNvSpPr>
          <p:nvPr>
            <p:ph type="sldNum" idx="17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1" name="编号占位符"/>
          <p:cNvSpPr>
            <a:spLocks noGrp="1"/>
          </p:cNvSpPr>
          <p:nvPr>
            <p:ph type="sldNum" idx="17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2" name="编号占位符"/>
          <p:cNvSpPr>
            <a:spLocks noGrp="1"/>
          </p:cNvSpPr>
          <p:nvPr>
            <p:ph type="sldNum" idx="17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3" name="编号占位符"/>
          <p:cNvSpPr>
            <a:spLocks noGrp="1"/>
          </p:cNvSpPr>
          <p:nvPr>
            <p:ph type="sldNum" idx="17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4" name="编号占位符"/>
          <p:cNvSpPr>
            <a:spLocks noGrp="1"/>
          </p:cNvSpPr>
          <p:nvPr>
            <p:ph type="sldNum" idx="17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5" name="编号占位符"/>
          <p:cNvSpPr>
            <a:spLocks noGrp="1"/>
          </p:cNvSpPr>
          <p:nvPr>
            <p:ph type="sldNum" idx="17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6" name="编号占位符"/>
          <p:cNvSpPr>
            <a:spLocks noGrp="1"/>
          </p:cNvSpPr>
          <p:nvPr>
            <p:ph type="sldNum" idx="17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7" name="编号占位符"/>
          <p:cNvSpPr>
            <a:spLocks noGrp="1"/>
          </p:cNvSpPr>
          <p:nvPr>
            <p:ph type="sldNum" idx="17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8" name="编号占位符"/>
          <p:cNvSpPr>
            <a:spLocks noGrp="1"/>
          </p:cNvSpPr>
          <p:nvPr>
            <p:ph type="sldNum" idx="17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9" name="编号占位符"/>
          <p:cNvSpPr>
            <a:spLocks noGrp="1"/>
          </p:cNvSpPr>
          <p:nvPr>
            <p:ph type="sldNum" idx="1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0" name="编号占位符"/>
          <p:cNvSpPr>
            <a:spLocks noGrp="1"/>
          </p:cNvSpPr>
          <p:nvPr>
            <p:ph type="sldNum" idx="17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1" name="编号占位符"/>
          <p:cNvSpPr>
            <a:spLocks noGrp="1"/>
          </p:cNvSpPr>
          <p:nvPr>
            <p:ph type="sldNum" idx="17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2" name="编号占位符"/>
          <p:cNvSpPr>
            <a:spLocks noGrp="1"/>
          </p:cNvSpPr>
          <p:nvPr>
            <p:ph type="sldNum" idx="17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3" name="编号占位符"/>
          <p:cNvSpPr>
            <a:spLocks noGrp="1"/>
          </p:cNvSpPr>
          <p:nvPr>
            <p:ph type="sldNum" idx="17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4" name="编号占位符"/>
          <p:cNvSpPr>
            <a:spLocks noGrp="1"/>
          </p:cNvSpPr>
          <p:nvPr>
            <p:ph type="sldNum" idx="17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5" name="编号占位符"/>
          <p:cNvSpPr>
            <a:spLocks noGrp="1"/>
          </p:cNvSpPr>
          <p:nvPr>
            <p:ph type="sldNum" idx="17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6" name="编号占位符"/>
          <p:cNvSpPr>
            <a:spLocks noGrp="1"/>
          </p:cNvSpPr>
          <p:nvPr>
            <p:ph type="sldNum" idx="17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7" name="编号占位符"/>
          <p:cNvSpPr>
            <a:spLocks noGrp="1"/>
          </p:cNvSpPr>
          <p:nvPr>
            <p:ph type="sldNum" idx="17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8" name="编号占位符"/>
          <p:cNvSpPr>
            <a:spLocks noGrp="1"/>
          </p:cNvSpPr>
          <p:nvPr>
            <p:ph type="sldNum" idx="17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9" name="编号占位符"/>
          <p:cNvSpPr>
            <a:spLocks noGrp="1"/>
          </p:cNvSpPr>
          <p:nvPr>
            <p:ph type="sldNum" idx="1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0" name="编号占位符"/>
          <p:cNvSpPr>
            <a:spLocks noGrp="1"/>
          </p:cNvSpPr>
          <p:nvPr>
            <p:ph type="sldNum" idx="17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1" name="编号占位符"/>
          <p:cNvSpPr>
            <a:spLocks noGrp="1"/>
          </p:cNvSpPr>
          <p:nvPr>
            <p:ph type="sldNum" idx="17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2" name="编号占位符"/>
          <p:cNvSpPr>
            <a:spLocks noGrp="1"/>
          </p:cNvSpPr>
          <p:nvPr>
            <p:ph type="sldNum" idx="17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3" name="编号占位符"/>
          <p:cNvSpPr>
            <a:spLocks noGrp="1"/>
          </p:cNvSpPr>
          <p:nvPr>
            <p:ph type="sldNum" idx="17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4" name="编号占位符"/>
          <p:cNvSpPr>
            <a:spLocks noGrp="1"/>
          </p:cNvSpPr>
          <p:nvPr>
            <p:ph type="sldNum" idx="17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5" name="编号占位符"/>
          <p:cNvSpPr>
            <a:spLocks noGrp="1"/>
          </p:cNvSpPr>
          <p:nvPr>
            <p:ph type="sldNum" idx="17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6" name="编号占位符"/>
          <p:cNvSpPr>
            <a:spLocks noGrp="1"/>
          </p:cNvSpPr>
          <p:nvPr>
            <p:ph type="sldNum" idx="17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7" name="编号占位符"/>
          <p:cNvSpPr>
            <a:spLocks noGrp="1"/>
          </p:cNvSpPr>
          <p:nvPr>
            <p:ph type="sldNum" idx="17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8" name="编号占位符"/>
          <p:cNvSpPr>
            <a:spLocks noGrp="1"/>
          </p:cNvSpPr>
          <p:nvPr>
            <p:ph type="sldNum" idx="17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9" name="编号占位符"/>
          <p:cNvSpPr>
            <a:spLocks noGrp="1"/>
          </p:cNvSpPr>
          <p:nvPr>
            <p:ph type="sldNum" idx="1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0" name="编号占位符"/>
          <p:cNvSpPr>
            <a:spLocks noGrp="1"/>
          </p:cNvSpPr>
          <p:nvPr>
            <p:ph type="sldNum" idx="17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1" name="编号占位符"/>
          <p:cNvSpPr>
            <a:spLocks noGrp="1"/>
          </p:cNvSpPr>
          <p:nvPr>
            <p:ph type="sldNum" idx="17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2" name="编号占位符"/>
          <p:cNvSpPr>
            <a:spLocks noGrp="1"/>
          </p:cNvSpPr>
          <p:nvPr>
            <p:ph type="sldNum" idx="17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3" name="编号占位符"/>
          <p:cNvSpPr>
            <a:spLocks noGrp="1"/>
          </p:cNvSpPr>
          <p:nvPr>
            <p:ph type="sldNum" idx="17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4" name="编号占位符"/>
          <p:cNvSpPr>
            <a:spLocks noGrp="1"/>
          </p:cNvSpPr>
          <p:nvPr>
            <p:ph type="sldNum" idx="17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5" name="编号占位符"/>
          <p:cNvSpPr>
            <a:spLocks noGrp="1"/>
          </p:cNvSpPr>
          <p:nvPr>
            <p:ph type="sldNum" idx="17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6" name="编号占位符"/>
          <p:cNvSpPr>
            <a:spLocks noGrp="1"/>
          </p:cNvSpPr>
          <p:nvPr>
            <p:ph type="sldNum" idx="17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7" name="编号占位符"/>
          <p:cNvSpPr>
            <a:spLocks noGrp="1"/>
          </p:cNvSpPr>
          <p:nvPr>
            <p:ph type="sldNum" idx="17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8" name="编号占位符"/>
          <p:cNvSpPr>
            <a:spLocks noGrp="1"/>
          </p:cNvSpPr>
          <p:nvPr>
            <p:ph type="sldNum" idx="17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9" name="编号占位符"/>
          <p:cNvSpPr>
            <a:spLocks noGrp="1"/>
          </p:cNvSpPr>
          <p:nvPr>
            <p:ph type="sldNum" idx="1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0" name="编号占位符"/>
          <p:cNvSpPr>
            <a:spLocks noGrp="1"/>
          </p:cNvSpPr>
          <p:nvPr>
            <p:ph type="sldNum" idx="17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1" name="编号占位符"/>
          <p:cNvSpPr>
            <a:spLocks noGrp="1"/>
          </p:cNvSpPr>
          <p:nvPr>
            <p:ph type="sldNum" idx="17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2" name="编号占位符"/>
          <p:cNvSpPr>
            <a:spLocks noGrp="1"/>
          </p:cNvSpPr>
          <p:nvPr>
            <p:ph type="sldNum" idx="17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3" name="编号占位符"/>
          <p:cNvSpPr>
            <a:spLocks noGrp="1"/>
          </p:cNvSpPr>
          <p:nvPr>
            <p:ph type="sldNum" idx="17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4" name="编号占位符"/>
          <p:cNvSpPr>
            <a:spLocks noGrp="1"/>
          </p:cNvSpPr>
          <p:nvPr>
            <p:ph type="sldNum" idx="17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5" name="编号占位符"/>
          <p:cNvSpPr>
            <a:spLocks noGrp="1"/>
          </p:cNvSpPr>
          <p:nvPr>
            <p:ph type="sldNum" idx="17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6" name="编号占位符"/>
          <p:cNvSpPr>
            <a:spLocks noGrp="1"/>
          </p:cNvSpPr>
          <p:nvPr>
            <p:ph type="sldNum" idx="17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7" name="编号占位符"/>
          <p:cNvSpPr>
            <a:spLocks noGrp="1"/>
          </p:cNvSpPr>
          <p:nvPr>
            <p:ph type="sldNum" idx="17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8" name="编号占位符"/>
          <p:cNvSpPr>
            <a:spLocks noGrp="1"/>
          </p:cNvSpPr>
          <p:nvPr>
            <p:ph type="sldNum" idx="17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9" name="编号占位符"/>
          <p:cNvSpPr>
            <a:spLocks noGrp="1"/>
          </p:cNvSpPr>
          <p:nvPr>
            <p:ph type="sldNum" idx="1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0" name="编号占位符"/>
          <p:cNvSpPr>
            <a:spLocks noGrp="1"/>
          </p:cNvSpPr>
          <p:nvPr>
            <p:ph type="sldNum" idx="17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1" name="编号占位符"/>
          <p:cNvSpPr>
            <a:spLocks noGrp="1"/>
          </p:cNvSpPr>
          <p:nvPr>
            <p:ph type="sldNum" idx="17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2" name="编号占位符"/>
          <p:cNvSpPr>
            <a:spLocks noGrp="1"/>
          </p:cNvSpPr>
          <p:nvPr>
            <p:ph type="sldNum" idx="17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3" name="编号占位符"/>
          <p:cNvSpPr>
            <a:spLocks noGrp="1"/>
          </p:cNvSpPr>
          <p:nvPr>
            <p:ph type="sldNum" idx="17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4" name="编号占位符"/>
          <p:cNvSpPr>
            <a:spLocks noGrp="1"/>
          </p:cNvSpPr>
          <p:nvPr>
            <p:ph type="sldNum" idx="17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5" name="编号占位符"/>
          <p:cNvSpPr>
            <a:spLocks noGrp="1"/>
          </p:cNvSpPr>
          <p:nvPr>
            <p:ph type="sldNum" idx="17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6" name="编号占位符"/>
          <p:cNvSpPr>
            <a:spLocks noGrp="1"/>
          </p:cNvSpPr>
          <p:nvPr>
            <p:ph type="sldNum" idx="17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7" name="编号占位符"/>
          <p:cNvSpPr>
            <a:spLocks noGrp="1"/>
          </p:cNvSpPr>
          <p:nvPr>
            <p:ph type="sldNum" idx="17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8" name="编号占位符"/>
          <p:cNvSpPr>
            <a:spLocks noGrp="1"/>
          </p:cNvSpPr>
          <p:nvPr>
            <p:ph type="sldNum" idx="17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9" name="编号占位符"/>
          <p:cNvSpPr>
            <a:spLocks noGrp="1"/>
          </p:cNvSpPr>
          <p:nvPr>
            <p:ph type="sldNum" idx="1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0" name="编号占位符"/>
          <p:cNvSpPr>
            <a:spLocks noGrp="1"/>
          </p:cNvSpPr>
          <p:nvPr>
            <p:ph type="sldNum" idx="17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1" name="编号占位符"/>
          <p:cNvSpPr>
            <a:spLocks noGrp="1"/>
          </p:cNvSpPr>
          <p:nvPr>
            <p:ph type="sldNum" idx="17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2" name="编号占位符"/>
          <p:cNvSpPr>
            <a:spLocks noGrp="1"/>
          </p:cNvSpPr>
          <p:nvPr>
            <p:ph type="sldNum" idx="17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3" name="编号占位符"/>
          <p:cNvSpPr>
            <a:spLocks noGrp="1"/>
          </p:cNvSpPr>
          <p:nvPr>
            <p:ph type="sldNum" idx="17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4" name="编号占位符"/>
          <p:cNvSpPr>
            <a:spLocks noGrp="1"/>
          </p:cNvSpPr>
          <p:nvPr>
            <p:ph type="sldNum" idx="18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5" name="编号占位符"/>
          <p:cNvSpPr>
            <a:spLocks noGrp="1"/>
          </p:cNvSpPr>
          <p:nvPr>
            <p:ph type="sldNum" idx="18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6" name="编号占位符"/>
          <p:cNvSpPr>
            <a:spLocks noGrp="1"/>
          </p:cNvSpPr>
          <p:nvPr>
            <p:ph type="sldNum" idx="18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7" name="编号占位符"/>
          <p:cNvSpPr>
            <a:spLocks noGrp="1"/>
          </p:cNvSpPr>
          <p:nvPr>
            <p:ph type="sldNum" idx="18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8" name="编号占位符"/>
          <p:cNvSpPr>
            <a:spLocks noGrp="1"/>
          </p:cNvSpPr>
          <p:nvPr>
            <p:ph type="sldNum" idx="18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9" name="编号占位符"/>
          <p:cNvSpPr>
            <a:spLocks noGrp="1"/>
          </p:cNvSpPr>
          <p:nvPr>
            <p:ph type="sldNum" idx="1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0" name="编号占位符"/>
          <p:cNvSpPr>
            <a:spLocks noGrp="1"/>
          </p:cNvSpPr>
          <p:nvPr>
            <p:ph type="sldNum" idx="18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1" name="编号占位符"/>
          <p:cNvSpPr>
            <a:spLocks noGrp="1"/>
          </p:cNvSpPr>
          <p:nvPr>
            <p:ph type="sldNum" idx="18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2" name="编号占位符"/>
          <p:cNvSpPr>
            <a:spLocks noGrp="1"/>
          </p:cNvSpPr>
          <p:nvPr>
            <p:ph type="sldNum" idx="18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3" name="编号占位符"/>
          <p:cNvSpPr>
            <a:spLocks noGrp="1"/>
          </p:cNvSpPr>
          <p:nvPr>
            <p:ph type="sldNum" idx="18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4" name="编号占位符"/>
          <p:cNvSpPr>
            <a:spLocks noGrp="1"/>
          </p:cNvSpPr>
          <p:nvPr>
            <p:ph type="sldNum" idx="18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5" name="编号占位符"/>
          <p:cNvSpPr>
            <a:spLocks noGrp="1"/>
          </p:cNvSpPr>
          <p:nvPr>
            <p:ph type="sldNum" idx="18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6" name="编号占位符"/>
          <p:cNvSpPr>
            <a:spLocks noGrp="1"/>
          </p:cNvSpPr>
          <p:nvPr>
            <p:ph type="sldNum" idx="18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7" name="编号占位符"/>
          <p:cNvSpPr>
            <a:spLocks noGrp="1"/>
          </p:cNvSpPr>
          <p:nvPr>
            <p:ph type="sldNum" idx="18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8" name="编号占位符"/>
          <p:cNvSpPr>
            <a:spLocks noGrp="1"/>
          </p:cNvSpPr>
          <p:nvPr>
            <p:ph type="sldNum" idx="18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9" name="编号占位符"/>
          <p:cNvSpPr>
            <a:spLocks noGrp="1"/>
          </p:cNvSpPr>
          <p:nvPr>
            <p:ph type="sldNum" idx="1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0" name="编号占位符"/>
          <p:cNvSpPr>
            <a:spLocks noGrp="1"/>
          </p:cNvSpPr>
          <p:nvPr>
            <p:ph type="sldNum" idx="18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1" name="编号占位符"/>
          <p:cNvSpPr>
            <a:spLocks noGrp="1"/>
          </p:cNvSpPr>
          <p:nvPr>
            <p:ph type="sldNum" idx="18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2" name="编号占位符"/>
          <p:cNvSpPr>
            <a:spLocks noGrp="1"/>
          </p:cNvSpPr>
          <p:nvPr>
            <p:ph type="sldNum" idx="18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3" name="编号占位符"/>
          <p:cNvSpPr>
            <a:spLocks noGrp="1"/>
          </p:cNvSpPr>
          <p:nvPr>
            <p:ph type="sldNum" idx="18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4" name="编号占位符"/>
          <p:cNvSpPr>
            <a:spLocks noGrp="1"/>
          </p:cNvSpPr>
          <p:nvPr>
            <p:ph type="sldNum" idx="18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5" name="编号占位符"/>
          <p:cNvSpPr>
            <a:spLocks noGrp="1"/>
          </p:cNvSpPr>
          <p:nvPr>
            <p:ph type="sldNum" idx="18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6" name="编号占位符"/>
          <p:cNvSpPr>
            <a:spLocks noGrp="1"/>
          </p:cNvSpPr>
          <p:nvPr>
            <p:ph type="sldNum" idx="18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7" name="编号占位符"/>
          <p:cNvSpPr>
            <a:spLocks noGrp="1"/>
          </p:cNvSpPr>
          <p:nvPr>
            <p:ph type="sldNum" idx="18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8" name="编号占位符"/>
          <p:cNvSpPr>
            <a:spLocks noGrp="1"/>
          </p:cNvSpPr>
          <p:nvPr>
            <p:ph type="sldNum" idx="18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9" name="编号占位符"/>
          <p:cNvSpPr>
            <a:spLocks noGrp="1"/>
          </p:cNvSpPr>
          <p:nvPr>
            <p:ph type="sldNum" idx="1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0" name="编号占位符"/>
          <p:cNvSpPr>
            <a:spLocks noGrp="1"/>
          </p:cNvSpPr>
          <p:nvPr>
            <p:ph type="sldNum" idx="18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1" name="编号占位符"/>
          <p:cNvSpPr>
            <a:spLocks noGrp="1"/>
          </p:cNvSpPr>
          <p:nvPr>
            <p:ph type="sldNum" idx="18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2" name="编号占位符"/>
          <p:cNvSpPr>
            <a:spLocks noGrp="1"/>
          </p:cNvSpPr>
          <p:nvPr>
            <p:ph type="sldNum" idx="18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3" name="编号占位符"/>
          <p:cNvSpPr>
            <a:spLocks noGrp="1"/>
          </p:cNvSpPr>
          <p:nvPr>
            <p:ph type="sldNum" idx="18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4" name="编号占位符"/>
          <p:cNvSpPr>
            <a:spLocks noGrp="1"/>
          </p:cNvSpPr>
          <p:nvPr>
            <p:ph type="sldNum" idx="18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5" name="编号占位符"/>
          <p:cNvSpPr>
            <a:spLocks noGrp="1"/>
          </p:cNvSpPr>
          <p:nvPr>
            <p:ph type="sldNum" idx="18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6" name="编号占位符"/>
          <p:cNvSpPr>
            <a:spLocks noGrp="1"/>
          </p:cNvSpPr>
          <p:nvPr>
            <p:ph type="sldNum" idx="18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7" name="编号占位符"/>
          <p:cNvSpPr>
            <a:spLocks noGrp="1"/>
          </p:cNvSpPr>
          <p:nvPr>
            <p:ph type="sldNum" idx="18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8" name="编号占位符"/>
          <p:cNvSpPr>
            <a:spLocks noGrp="1"/>
          </p:cNvSpPr>
          <p:nvPr>
            <p:ph type="sldNum" idx="18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9" name="编号占位符"/>
          <p:cNvSpPr>
            <a:spLocks noGrp="1"/>
          </p:cNvSpPr>
          <p:nvPr>
            <p:ph type="sldNum" idx="1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0" name="编号占位符"/>
          <p:cNvSpPr>
            <a:spLocks noGrp="1"/>
          </p:cNvSpPr>
          <p:nvPr>
            <p:ph type="sldNum" idx="18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1" name="编号占位符"/>
          <p:cNvSpPr>
            <a:spLocks noGrp="1"/>
          </p:cNvSpPr>
          <p:nvPr>
            <p:ph type="sldNum" idx="18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2" name="编号占位符"/>
          <p:cNvSpPr>
            <a:spLocks noGrp="1"/>
          </p:cNvSpPr>
          <p:nvPr>
            <p:ph type="sldNum" idx="18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3" name="编号占位符"/>
          <p:cNvSpPr>
            <a:spLocks noGrp="1"/>
          </p:cNvSpPr>
          <p:nvPr>
            <p:ph type="sldNum" idx="18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4" name="编号占位符"/>
          <p:cNvSpPr>
            <a:spLocks noGrp="1"/>
          </p:cNvSpPr>
          <p:nvPr>
            <p:ph type="sldNum" idx="18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5" name="编号占位符"/>
          <p:cNvSpPr>
            <a:spLocks noGrp="1"/>
          </p:cNvSpPr>
          <p:nvPr>
            <p:ph type="sldNum" idx="18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6" name="编号占位符"/>
          <p:cNvSpPr>
            <a:spLocks noGrp="1"/>
          </p:cNvSpPr>
          <p:nvPr>
            <p:ph type="sldNum" idx="18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7" name="编号占位符"/>
          <p:cNvSpPr>
            <a:spLocks noGrp="1"/>
          </p:cNvSpPr>
          <p:nvPr>
            <p:ph type="sldNum" idx="18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8" name="编号占位符"/>
          <p:cNvSpPr>
            <a:spLocks noGrp="1"/>
          </p:cNvSpPr>
          <p:nvPr>
            <p:ph type="sldNum" idx="18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9" name="编号占位符"/>
          <p:cNvSpPr>
            <a:spLocks noGrp="1"/>
          </p:cNvSpPr>
          <p:nvPr>
            <p:ph type="sldNum" idx="1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0" name="编号占位符"/>
          <p:cNvSpPr>
            <a:spLocks noGrp="1"/>
          </p:cNvSpPr>
          <p:nvPr>
            <p:ph type="sldNum" idx="18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1" name="编号占位符"/>
          <p:cNvSpPr>
            <a:spLocks noGrp="1"/>
          </p:cNvSpPr>
          <p:nvPr>
            <p:ph type="sldNum" idx="18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2" name="编号占位符"/>
          <p:cNvSpPr>
            <a:spLocks noGrp="1"/>
          </p:cNvSpPr>
          <p:nvPr>
            <p:ph type="sldNum" idx="18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3" name="编号占位符"/>
          <p:cNvSpPr>
            <a:spLocks noGrp="1"/>
          </p:cNvSpPr>
          <p:nvPr>
            <p:ph type="sldNum" idx="18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4" name="编号占位符"/>
          <p:cNvSpPr>
            <a:spLocks noGrp="1"/>
          </p:cNvSpPr>
          <p:nvPr>
            <p:ph type="sldNum" idx="18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5" name="编号占位符"/>
          <p:cNvSpPr>
            <a:spLocks noGrp="1"/>
          </p:cNvSpPr>
          <p:nvPr>
            <p:ph type="sldNum" idx="18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6" name="编号占位符"/>
          <p:cNvSpPr>
            <a:spLocks noGrp="1"/>
          </p:cNvSpPr>
          <p:nvPr>
            <p:ph type="sldNum" idx="18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7" name="编号占位符"/>
          <p:cNvSpPr>
            <a:spLocks noGrp="1"/>
          </p:cNvSpPr>
          <p:nvPr>
            <p:ph type="sldNum" idx="18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8" name="编号占位符"/>
          <p:cNvSpPr>
            <a:spLocks noGrp="1"/>
          </p:cNvSpPr>
          <p:nvPr>
            <p:ph type="sldNum" idx="18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9" name="编号占位符"/>
          <p:cNvSpPr>
            <a:spLocks noGrp="1"/>
          </p:cNvSpPr>
          <p:nvPr>
            <p:ph type="sldNum" idx="1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0" name="编号占位符"/>
          <p:cNvSpPr>
            <a:spLocks noGrp="1"/>
          </p:cNvSpPr>
          <p:nvPr>
            <p:ph type="sldNum" idx="18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1" name="编号占位符"/>
          <p:cNvSpPr>
            <a:spLocks noGrp="1"/>
          </p:cNvSpPr>
          <p:nvPr>
            <p:ph type="sldNum" idx="18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2" name="编号占位符"/>
          <p:cNvSpPr>
            <a:spLocks noGrp="1"/>
          </p:cNvSpPr>
          <p:nvPr>
            <p:ph type="sldNum" idx="18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3" name="编号占位符"/>
          <p:cNvSpPr>
            <a:spLocks noGrp="1"/>
          </p:cNvSpPr>
          <p:nvPr>
            <p:ph type="sldNum" idx="18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4" name="编号占位符"/>
          <p:cNvSpPr>
            <a:spLocks noGrp="1"/>
          </p:cNvSpPr>
          <p:nvPr>
            <p:ph type="sldNum" idx="18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5" name="编号占位符"/>
          <p:cNvSpPr>
            <a:spLocks noGrp="1"/>
          </p:cNvSpPr>
          <p:nvPr>
            <p:ph type="sldNum" idx="18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6" name="编号占位符"/>
          <p:cNvSpPr>
            <a:spLocks noGrp="1"/>
          </p:cNvSpPr>
          <p:nvPr>
            <p:ph type="sldNum" idx="18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7" name="编号占位符"/>
          <p:cNvSpPr>
            <a:spLocks noGrp="1"/>
          </p:cNvSpPr>
          <p:nvPr>
            <p:ph type="sldNum" idx="18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8" name="编号占位符"/>
          <p:cNvSpPr>
            <a:spLocks noGrp="1"/>
          </p:cNvSpPr>
          <p:nvPr>
            <p:ph type="sldNum" idx="18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9" name="编号占位符"/>
          <p:cNvSpPr>
            <a:spLocks noGrp="1"/>
          </p:cNvSpPr>
          <p:nvPr>
            <p:ph type="sldNum" idx="1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0" name="编号占位符"/>
          <p:cNvSpPr>
            <a:spLocks noGrp="1"/>
          </p:cNvSpPr>
          <p:nvPr>
            <p:ph type="sldNum" idx="18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1" name="编号占位符"/>
          <p:cNvSpPr>
            <a:spLocks noGrp="1"/>
          </p:cNvSpPr>
          <p:nvPr>
            <p:ph type="sldNum" idx="18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2" name="编号占位符"/>
          <p:cNvSpPr>
            <a:spLocks noGrp="1"/>
          </p:cNvSpPr>
          <p:nvPr>
            <p:ph type="sldNum" idx="18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3" name="编号占位符"/>
          <p:cNvSpPr>
            <a:spLocks noGrp="1"/>
          </p:cNvSpPr>
          <p:nvPr>
            <p:ph type="sldNum" idx="18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4" name="编号占位符"/>
          <p:cNvSpPr>
            <a:spLocks noGrp="1"/>
          </p:cNvSpPr>
          <p:nvPr>
            <p:ph type="sldNum" idx="18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5" name="编号占位符"/>
          <p:cNvSpPr>
            <a:spLocks noGrp="1"/>
          </p:cNvSpPr>
          <p:nvPr>
            <p:ph type="sldNum" idx="18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6" name="编号占位符"/>
          <p:cNvSpPr>
            <a:spLocks noGrp="1"/>
          </p:cNvSpPr>
          <p:nvPr>
            <p:ph type="sldNum" idx="18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7" name="编号占位符"/>
          <p:cNvSpPr>
            <a:spLocks noGrp="1"/>
          </p:cNvSpPr>
          <p:nvPr>
            <p:ph type="sldNum" idx="18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8" name="编号占位符"/>
          <p:cNvSpPr>
            <a:spLocks noGrp="1"/>
          </p:cNvSpPr>
          <p:nvPr>
            <p:ph type="sldNum" idx="18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9" name="编号占位符"/>
          <p:cNvSpPr>
            <a:spLocks noGrp="1"/>
          </p:cNvSpPr>
          <p:nvPr>
            <p:ph type="sldNum" idx="1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0" name="编号占位符"/>
          <p:cNvSpPr>
            <a:spLocks noGrp="1"/>
          </p:cNvSpPr>
          <p:nvPr>
            <p:ph type="sldNum" idx="18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1" name="编号占位符"/>
          <p:cNvSpPr>
            <a:spLocks noGrp="1"/>
          </p:cNvSpPr>
          <p:nvPr>
            <p:ph type="sldNum" idx="18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2" name="编号占位符"/>
          <p:cNvSpPr>
            <a:spLocks noGrp="1"/>
          </p:cNvSpPr>
          <p:nvPr>
            <p:ph type="sldNum" idx="18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3" name="编号占位符"/>
          <p:cNvSpPr>
            <a:spLocks noGrp="1"/>
          </p:cNvSpPr>
          <p:nvPr>
            <p:ph type="sldNum" idx="18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4" name="编号占位符"/>
          <p:cNvSpPr>
            <a:spLocks noGrp="1"/>
          </p:cNvSpPr>
          <p:nvPr>
            <p:ph type="sldNum" idx="18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5" name="编号占位符"/>
          <p:cNvSpPr>
            <a:spLocks noGrp="1"/>
          </p:cNvSpPr>
          <p:nvPr>
            <p:ph type="sldNum" idx="18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6" name="编号占位符"/>
          <p:cNvSpPr>
            <a:spLocks noGrp="1"/>
          </p:cNvSpPr>
          <p:nvPr>
            <p:ph type="sldNum" idx="18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7" name="编号占位符"/>
          <p:cNvSpPr>
            <a:spLocks noGrp="1"/>
          </p:cNvSpPr>
          <p:nvPr>
            <p:ph type="sldNum" idx="18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8" name="编号占位符"/>
          <p:cNvSpPr>
            <a:spLocks noGrp="1"/>
          </p:cNvSpPr>
          <p:nvPr>
            <p:ph type="sldNum" idx="18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9" name="编号占位符"/>
          <p:cNvSpPr>
            <a:spLocks noGrp="1"/>
          </p:cNvSpPr>
          <p:nvPr>
            <p:ph type="sldNum" idx="1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0" name="编号占位符"/>
          <p:cNvSpPr>
            <a:spLocks noGrp="1"/>
          </p:cNvSpPr>
          <p:nvPr>
            <p:ph type="sldNum" idx="18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1" name="编号占位符"/>
          <p:cNvSpPr>
            <a:spLocks noGrp="1"/>
          </p:cNvSpPr>
          <p:nvPr>
            <p:ph type="sldNum" idx="18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2" name="编号占位符"/>
          <p:cNvSpPr>
            <a:spLocks noGrp="1"/>
          </p:cNvSpPr>
          <p:nvPr>
            <p:ph type="sldNum" idx="18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3" name="编号占位符"/>
          <p:cNvSpPr>
            <a:spLocks noGrp="1"/>
          </p:cNvSpPr>
          <p:nvPr>
            <p:ph type="sldNum" idx="18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4" name="编号占位符"/>
          <p:cNvSpPr>
            <a:spLocks noGrp="1"/>
          </p:cNvSpPr>
          <p:nvPr>
            <p:ph type="sldNum" idx="18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5" name="编号占位符"/>
          <p:cNvSpPr>
            <a:spLocks noGrp="1"/>
          </p:cNvSpPr>
          <p:nvPr>
            <p:ph type="sldNum" idx="18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6" name="编号占位符"/>
          <p:cNvSpPr>
            <a:spLocks noGrp="1"/>
          </p:cNvSpPr>
          <p:nvPr>
            <p:ph type="sldNum" idx="18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7" name="编号占位符"/>
          <p:cNvSpPr>
            <a:spLocks noGrp="1"/>
          </p:cNvSpPr>
          <p:nvPr>
            <p:ph type="sldNum" idx="18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8" name="编号占位符"/>
          <p:cNvSpPr>
            <a:spLocks noGrp="1"/>
          </p:cNvSpPr>
          <p:nvPr>
            <p:ph type="sldNum" idx="18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9" name="编号占位符"/>
          <p:cNvSpPr>
            <a:spLocks noGrp="1"/>
          </p:cNvSpPr>
          <p:nvPr>
            <p:ph type="sldNum" idx="1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0" name="编号占位符"/>
          <p:cNvSpPr>
            <a:spLocks noGrp="1"/>
          </p:cNvSpPr>
          <p:nvPr>
            <p:ph type="sldNum" idx="18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1" name="编号占位符"/>
          <p:cNvSpPr>
            <a:spLocks noGrp="1"/>
          </p:cNvSpPr>
          <p:nvPr>
            <p:ph type="sldNum" idx="18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2" name="编号占位符"/>
          <p:cNvSpPr>
            <a:spLocks noGrp="1"/>
          </p:cNvSpPr>
          <p:nvPr>
            <p:ph type="sldNum" idx="18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3" name="编号占位符"/>
          <p:cNvSpPr>
            <a:spLocks noGrp="1"/>
          </p:cNvSpPr>
          <p:nvPr>
            <p:ph type="sldNum" idx="18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4" name="编号占位符"/>
          <p:cNvSpPr>
            <a:spLocks noGrp="1"/>
          </p:cNvSpPr>
          <p:nvPr>
            <p:ph type="sldNum" idx="19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5" name="编号占位符"/>
          <p:cNvSpPr>
            <a:spLocks noGrp="1"/>
          </p:cNvSpPr>
          <p:nvPr>
            <p:ph type="sldNum" idx="19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6" name="编号占位符"/>
          <p:cNvSpPr>
            <a:spLocks noGrp="1"/>
          </p:cNvSpPr>
          <p:nvPr>
            <p:ph type="sldNum" idx="19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7" name="编号占位符"/>
          <p:cNvSpPr>
            <a:spLocks noGrp="1"/>
          </p:cNvSpPr>
          <p:nvPr>
            <p:ph type="sldNum" idx="19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8" name="编号占位符"/>
          <p:cNvSpPr>
            <a:spLocks noGrp="1"/>
          </p:cNvSpPr>
          <p:nvPr>
            <p:ph type="sldNum" idx="19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9" name="编号占位符"/>
          <p:cNvSpPr>
            <a:spLocks noGrp="1"/>
          </p:cNvSpPr>
          <p:nvPr>
            <p:ph type="sldNum" idx="1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0" name="编号占位符"/>
          <p:cNvSpPr>
            <a:spLocks noGrp="1"/>
          </p:cNvSpPr>
          <p:nvPr>
            <p:ph type="sldNum" idx="19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1" name="编号占位符"/>
          <p:cNvSpPr>
            <a:spLocks noGrp="1"/>
          </p:cNvSpPr>
          <p:nvPr>
            <p:ph type="sldNum" idx="19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2" name="编号占位符"/>
          <p:cNvSpPr>
            <a:spLocks noGrp="1"/>
          </p:cNvSpPr>
          <p:nvPr>
            <p:ph type="sldNum" idx="19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3" name="编号占位符"/>
          <p:cNvSpPr>
            <a:spLocks noGrp="1"/>
          </p:cNvSpPr>
          <p:nvPr>
            <p:ph type="sldNum" idx="19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4" name="编号占位符"/>
          <p:cNvSpPr>
            <a:spLocks noGrp="1"/>
          </p:cNvSpPr>
          <p:nvPr>
            <p:ph type="sldNum" idx="19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5" name="编号占位符"/>
          <p:cNvSpPr>
            <a:spLocks noGrp="1"/>
          </p:cNvSpPr>
          <p:nvPr>
            <p:ph type="sldNum" idx="19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6" name="编号占位符"/>
          <p:cNvSpPr>
            <a:spLocks noGrp="1"/>
          </p:cNvSpPr>
          <p:nvPr>
            <p:ph type="sldNum" idx="19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7" name="编号占位符"/>
          <p:cNvSpPr>
            <a:spLocks noGrp="1"/>
          </p:cNvSpPr>
          <p:nvPr>
            <p:ph type="sldNum" idx="19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8" name="编号占位符"/>
          <p:cNvSpPr>
            <a:spLocks noGrp="1"/>
          </p:cNvSpPr>
          <p:nvPr>
            <p:ph type="sldNum" idx="19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9" name="编号占位符"/>
          <p:cNvSpPr>
            <a:spLocks noGrp="1"/>
          </p:cNvSpPr>
          <p:nvPr>
            <p:ph type="sldNum" idx="1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0" name="编号占位符"/>
          <p:cNvSpPr>
            <a:spLocks noGrp="1"/>
          </p:cNvSpPr>
          <p:nvPr>
            <p:ph type="sldNum" idx="19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1" name="编号占位符"/>
          <p:cNvSpPr>
            <a:spLocks noGrp="1"/>
          </p:cNvSpPr>
          <p:nvPr>
            <p:ph type="sldNum" idx="19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2" name="编号占位符"/>
          <p:cNvSpPr>
            <a:spLocks noGrp="1"/>
          </p:cNvSpPr>
          <p:nvPr>
            <p:ph type="sldNum" idx="19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3" name="编号占位符"/>
          <p:cNvSpPr>
            <a:spLocks noGrp="1"/>
          </p:cNvSpPr>
          <p:nvPr>
            <p:ph type="sldNum" idx="19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4" name="编号占位符"/>
          <p:cNvSpPr>
            <a:spLocks noGrp="1"/>
          </p:cNvSpPr>
          <p:nvPr>
            <p:ph type="sldNum" idx="19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5" name="编号占位符"/>
          <p:cNvSpPr>
            <a:spLocks noGrp="1"/>
          </p:cNvSpPr>
          <p:nvPr>
            <p:ph type="sldNum" idx="19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6" name="编号占位符"/>
          <p:cNvSpPr>
            <a:spLocks noGrp="1"/>
          </p:cNvSpPr>
          <p:nvPr>
            <p:ph type="sldNum" idx="19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7" name="编号占位符"/>
          <p:cNvSpPr>
            <a:spLocks noGrp="1"/>
          </p:cNvSpPr>
          <p:nvPr>
            <p:ph type="sldNum" idx="19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8" name="编号占位符"/>
          <p:cNvSpPr>
            <a:spLocks noGrp="1"/>
          </p:cNvSpPr>
          <p:nvPr>
            <p:ph type="sldNum" idx="19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9" name="编号占位符"/>
          <p:cNvSpPr>
            <a:spLocks noGrp="1"/>
          </p:cNvSpPr>
          <p:nvPr>
            <p:ph type="sldNum" idx="1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0" name="编号占位符"/>
          <p:cNvSpPr>
            <a:spLocks noGrp="1"/>
          </p:cNvSpPr>
          <p:nvPr>
            <p:ph type="sldNum" idx="19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1" name="编号占位符"/>
          <p:cNvSpPr>
            <a:spLocks noGrp="1"/>
          </p:cNvSpPr>
          <p:nvPr>
            <p:ph type="sldNum" idx="19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2" name="编号占位符"/>
          <p:cNvSpPr>
            <a:spLocks noGrp="1"/>
          </p:cNvSpPr>
          <p:nvPr>
            <p:ph type="sldNum" idx="19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3" name="编号占位符"/>
          <p:cNvSpPr>
            <a:spLocks noGrp="1"/>
          </p:cNvSpPr>
          <p:nvPr>
            <p:ph type="sldNum" idx="19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4" name="编号占位符"/>
          <p:cNvSpPr>
            <a:spLocks noGrp="1"/>
          </p:cNvSpPr>
          <p:nvPr>
            <p:ph type="sldNum" idx="19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5" name="编号占位符"/>
          <p:cNvSpPr>
            <a:spLocks noGrp="1"/>
          </p:cNvSpPr>
          <p:nvPr>
            <p:ph type="sldNum" idx="19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6" name="编号占位符"/>
          <p:cNvSpPr>
            <a:spLocks noGrp="1"/>
          </p:cNvSpPr>
          <p:nvPr>
            <p:ph type="sldNum" idx="19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7" name="编号占位符"/>
          <p:cNvSpPr>
            <a:spLocks noGrp="1"/>
          </p:cNvSpPr>
          <p:nvPr>
            <p:ph type="sldNum" idx="19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8" name="编号占位符"/>
          <p:cNvSpPr>
            <a:spLocks noGrp="1"/>
          </p:cNvSpPr>
          <p:nvPr>
            <p:ph type="sldNum" idx="19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9" name="编号占位符"/>
          <p:cNvSpPr>
            <a:spLocks noGrp="1"/>
          </p:cNvSpPr>
          <p:nvPr>
            <p:ph type="sldNum" idx="1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0" name="编号占位符"/>
          <p:cNvSpPr>
            <a:spLocks noGrp="1"/>
          </p:cNvSpPr>
          <p:nvPr>
            <p:ph type="sldNum" idx="19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1" name="编号占位符"/>
          <p:cNvSpPr>
            <a:spLocks noGrp="1"/>
          </p:cNvSpPr>
          <p:nvPr>
            <p:ph type="sldNum" idx="19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2" name="编号占位符"/>
          <p:cNvSpPr>
            <a:spLocks noGrp="1"/>
          </p:cNvSpPr>
          <p:nvPr>
            <p:ph type="sldNum" idx="19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3" name="编号占位符"/>
          <p:cNvSpPr>
            <a:spLocks noGrp="1"/>
          </p:cNvSpPr>
          <p:nvPr>
            <p:ph type="sldNum" idx="19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4" name="编号占位符"/>
          <p:cNvSpPr>
            <a:spLocks noGrp="1"/>
          </p:cNvSpPr>
          <p:nvPr>
            <p:ph type="sldNum" idx="19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5" name="编号占位符"/>
          <p:cNvSpPr>
            <a:spLocks noGrp="1"/>
          </p:cNvSpPr>
          <p:nvPr>
            <p:ph type="sldNum" idx="19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6" name="编号占位符"/>
          <p:cNvSpPr>
            <a:spLocks noGrp="1"/>
          </p:cNvSpPr>
          <p:nvPr>
            <p:ph type="sldNum" idx="19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7" name="编号占位符"/>
          <p:cNvSpPr>
            <a:spLocks noGrp="1"/>
          </p:cNvSpPr>
          <p:nvPr>
            <p:ph type="sldNum" idx="19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8" name="编号占位符"/>
          <p:cNvSpPr>
            <a:spLocks noGrp="1"/>
          </p:cNvSpPr>
          <p:nvPr>
            <p:ph type="sldNum" idx="19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9" name="编号占位符"/>
          <p:cNvSpPr>
            <a:spLocks noGrp="1"/>
          </p:cNvSpPr>
          <p:nvPr>
            <p:ph type="sldNum" idx="1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0" name="编号占位符"/>
          <p:cNvSpPr>
            <a:spLocks noGrp="1"/>
          </p:cNvSpPr>
          <p:nvPr>
            <p:ph type="sldNum" idx="19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1" name="编号占位符"/>
          <p:cNvSpPr>
            <a:spLocks noGrp="1"/>
          </p:cNvSpPr>
          <p:nvPr>
            <p:ph type="sldNum" idx="19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2" name="编号占位符"/>
          <p:cNvSpPr>
            <a:spLocks noGrp="1"/>
          </p:cNvSpPr>
          <p:nvPr>
            <p:ph type="sldNum" idx="19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3" name="编号占位符"/>
          <p:cNvSpPr>
            <a:spLocks noGrp="1"/>
          </p:cNvSpPr>
          <p:nvPr>
            <p:ph type="sldNum" idx="19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4" name="编号占位符"/>
          <p:cNvSpPr>
            <a:spLocks noGrp="1"/>
          </p:cNvSpPr>
          <p:nvPr>
            <p:ph type="sldNum" idx="19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5" name="编号占位符"/>
          <p:cNvSpPr>
            <a:spLocks noGrp="1"/>
          </p:cNvSpPr>
          <p:nvPr>
            <p:ph type="sldNum" idx="19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6" name="编号占位符"/>
          <p:cNvSpPr>
            <a:spLocks noGrp="1"/>
          </p:cNvSpPr>
          <p:nvPr>
            <p:ph type="sldNum" idx="19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7" name="编号占位符"/>
          <p:cNvSpPr>
            <a:spLocks noGrp="1"/>
          </p:cNvSpPr>
          <p:nvPr>
            <p:ph type="sldNum" idx="19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8" name="编号占位符"/>
          <p:cNvSpPr>
            <a:spLocks noGrp="1"/>
          </p:cNvSpPr>
          <p:nvPr>
            <p:ph type="sldNum" idx="19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9" name="编号占位符"/>
          <p:cNvSpPr>
            <a:spLocks noGrp="1"/>
          </p:cNvSpPr>
          <p:nvPr>
            <p:ph type="sldNum" idx="1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0" name="编号占位符"/>
          <p:cNvSpPr>
            <a:spLocks noGrp="1"/>
          </p:cNvSpPr>
          <p:nvPr>
            <p:ph type="sldNum" idx="19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1" name="编号占位符"/>
          <p:cNvSpPr>
            <a:spLocks noGrp="1"/>
          </p:cNvSpPr>
          <p:nvPr>
            <p:ph type="sldNum" idx="19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2" name="编号占位符"/>
          <p:cNvSpPr>
            <a:spLocks noGrp="1"/>
          </p:cNvSpPr>
          <p:nvPr>
            <p:ph type="sldNum" idx="195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3" name="编号占位符"/>
          <p:cNvSpPr>
            <a:spLocks noGrp="1"/>
          </p:cNvSpPr>
          <p:nvPr>
            <p:ph type="sldNum" idx="195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4" name="编号占位符"/>
          <p:cNvSpPr>
            <a:spLocks noGrp="1"/>
          </p:cNvSpPr>
          <p:nvPr>
            <p:ph type="sldNum" idx="196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5" name="编号占位符"/>
          <p:cNvSpPr>
            <a:spLocks noGrp="1"/>
          </p:cNvSpPr>
          <p:nvPr>
            <p:ph type="sldNum" idx="196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6" name="编号占位符"/>
          <p:cNvSpPr>
            <a:spLocks noGrp="1"/>
          </p:cNvSpPr>
          <p:nvPr>
            <p:ph type="sldNum" idx="196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7" name="编号占位符"/>
          <p:cNvSpPr>
            <a:spLocks noGrp="1"/>
          </p:cNvSpPr>
          <p:nvPr>
            <p:ph type="sldNum" idx="196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8" name="编号占位符"/>
          <p:cNvSpPr>
            <a:spLocks noGrp="1"/>
          </p:cNvSpPr>
          <p:nvPr>
            <p:ph type="sldNum" idx="196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9" name="编号占位符"/>
          <p:cNvSpPr>
            <a:spLocks noGrp="1"/>
          </p:cNvSpPr>
          <p:nvPr>
            <p:ph type="sldNum" idx="1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0" name="编号占位符"/>
          <p:cNvSpPr>
            <a:spLocks noGrp="1"/>
          </p:cNvSpPr>
          <p:nvPr>
            <p:ph type="sldNum" idx="196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1" name="编号占位符"/>
          <p:cNvSpPr>
            <a:spLocks noGrp="1"/>
          </p:cNvSpPr>
          <p:nvPr>
            <p:ph type="sldNum" idx="196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2" name="编号占位符"/>
          <p:cNvSpPr>
            <a:spLocks noGrp="1"/>
          </p:cNvSpPr>
          <p:nvPr>
            <p:ph type="sldNum" idx="196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3" name="编号占位符"/>
          <p:cNvSpPr>
            <a:spLocks noGrp="1"/>
          </p:cNvSpPr>
          <p:nvPr>
            <p:ph type="sldNum" idx="196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4" name="编号占位符"/>
          <p:cNvSpPr>
            <a:spLocks noGrp="1"/>
          </p:cNvSpPr>
          <p:nvPr>
            <p:ph type="sldNum" idx="197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5" name="编号占位符"/>
          <p:cNvSpPr>
            <a:spLocks noGrp="1"/>
          </p:cNvSpPr>
          <p:nvPr>
            <p:ph type="sldNum" idx="197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6" name="编号占位符"/>
          <p:cNvSpPr>
            <a:spLocks noGrp="1"/>
          </p:cNvSpPr>
          <p:nvPr>
            <p:ph type="sldNum" idx="197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7" name="编号占位符"/>
          <p:cNvSpPr>
            <a:spLocks noGrp="1"/>
          </p:cNvSpPr>
          <p:nvPr>
            <p:ph type="sldNum" idx="197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8" name="编号占位符"/>
          <p:cNvSpPr>
            <a:spLocks noGrp="1"/>
          </p:cNvSpPr>
          <p:nvPr>
            <p:ph type="sldNum" idx="197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9" name="编号占位符"/>
          <p:cNvSpPr>
            <a:spLocks noGrp="1"/>
          </p:cNvSpPr>
          <p:nvPr>
            <p:ph type="sldNum" idx="1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0" name="编号占位符"/>
          <p:cNvSpPr>
            <a:spLocks noGrp="1"/>
          </p:cNvSpPr>
          <p:nvPr>
            <p:ph type="sldNum" idx="197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1" name="编号占位符"/>
          <p:cNvSpPr>
            <a:spLocks noGrp="1"/>
          </p:cNvSpPr>
          <p:nvPr>
            <p:ph type="sldNum" idx="197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2" name="编号占位符"/>
          <p:cNvSpPr>
            <a:spLocks noGrp="1"/>
          </p:cNvSpPr>
          <p:nvPr>
            <p:ph type="sldNum" idx="197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3" name="编号占位符"/>
          <p:cNvSpPr>
            <a:spLocks noGrp="1"/>
          </p:cNvSpPr>
          <p:nvPr>
            <p:ph type="sldNum" idx="197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4" name="编号占位符"/>
          <p:cNvSpPr>
            <a:spLocks noGrp="1"/>
          </p:cNvSpPr>
          <p:nvPr>
            <p:ph type="sldNum" idx="198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5" name="编号占位符"/>
          <p:cNvSpPr>
            <a:spLocks noGrp="1"/>
          </p:cNvSpPr>
          <p:nvPr>
            <p:ph type="sldNum" idx="198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6" name="编号占位符"/>
          <p:cNvSpPr>
            <a:spLocks noGrp="1"/>
          </p:cNvSpPr>
          <p:nvPr>
            <p:ph type="sldNum" idx="198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7" name="编号占位符"/>
          <p:cNvSpPr>
            <a:spLocks noGrp="1"/>
          </p:cNvSpPr>
          <p:nvPr>
            <p:ph type="sldNum" idx="198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8" name="编号占位符"/>
          <p:cNvSpPr>
            <a:spLocks noGrp="1"/>
          </p:cNvSpPr>
          <p:nvPr>
            <p:ph type="sldNum" idx="198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9" name="编号占位符"/>
          <p:cNvSpPr>
            <a:spLocks noGrp="1"/>
          </p:cNvSpPr>
          <p:nvPr>
            <p:ph type="sldNum" idx="1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0" name="编号占位符"/>
          <p:cNvSpPr>
            <a:spLocks noGrp="1"/>
          </p:cNvSpPr>
          <p:nvPr>
            <p:ph type="sldNum" idx="198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1" name="编号占位符"/>
          <p:cNvSpPr>
            <a:spLocks noGrp="1"/>
          </p:cNvSpPr>
          <p:nvPr>
            <p:ph type="sldNum" idx="198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2" name="编号占位符"/>
          <p:cNvSpPr>
            <a:spLocks noGrp="1"/>
          </p:cNvSpPr>
          <p:nvPr>
            <p:ph type="sldNum" idx="198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3" name="编号占位符"/>
          <p:cNvSpPr>
            <a:spLocks noGrp="1"/>
          </p:cNvSpPr>
          <p:nvPr>
            <p:ph type="sldNum" idx="198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4" name="编号占位符"/>
          <p:cNvSpPr>
            <a:spLocks noGrp="1"/>
          </p:cNvSpPr>
          <p:nvPr>
            <p:ph type="sldNum" idx="199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5" name="编号占位符"/>
          <p:cNvSpPr>
            <a:spLocks noGrp="1"/>
          </p:cNvSpPr>
          <p:nvPr>
            <p:ph type="sldNum" idx="199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6" name="编号占位符"/>
          <p:cNvSpPr>
            <a:spLocks noGrp="1"/>
          </p:cNvSpPr>
          <p:nvPr>
            <p:ph type="sldNum" idx="199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7" name="编号占位符"/>
          <p:cNvSpPr>
            <a:spLocks noGrp="1"/>
          </p:cNvSpPr>
          <p:nvPr>
            <p:ph type="sldNum" idx="199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8" name="编号占位符"/>
          <p:cNvSpPr>
            <a:spLocks noGrp="1"/>
          </p:cNvSpPr>
          <p:nvPr>
            <p:ph type="sldNum" idx="199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9" name="编号占位符"/>
          <p:cNvSpPr>
            <a:spLocks noGrp="1"/>
          </p:cNvSpPr>
          <p:nvPr>
            <p:ph type="sldNum" idx="1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0" name="编号占位符"/>
          <p:cNvSpPr>
            <a:spLocks noGrp="1"/>
          </p:cNvSpPr>
          <p:nvPr>
            <p:ph type="sldNum" idx="199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1" name="编号占位符"/>
          <p:cNvSpPr>
            <a:spLocks noGrp="1"/>
          </p:cNvSpPr>
          <p:nvPr>
            <p:ph type="sldNum" idx="199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2" name="编号占位符"/>
          <p:cNvSpPr>
            <a:spLocks noGrp="1"/>
          </p:cNvSpPr>
          <p:nvPr>
            <p:ph type="sldNum" idx="199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3" name="编号占位符"/>
          <p:cNvSpPr>
            <a:spLocks noGrp="1"/>
          </p:cNvSpPr>
          <p:nvPr>
            <p:ph type="sldNum" idx="199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4" name="编号占位符"/>
          <p:cNvSpPr>
            <a:spLocks noGrp="1"/>
          </p:cNvSpPr>
          <p:nvPr>
            <p:ph type="sldNum" idx="200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5" name="编号占位符"/>
          <p:cNvSpPr>
            <a:spLocks noGrp="1"/>
          </p:cNvSpPr>
          <p:nvPr>
            <p:ph type="sldNum" idx="200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6" name="编号占位符"/>
          <p:cNvSpPr>
            <a:spLocks noGrp="1"/>
          </p:cNvSpPr>
          <p:nvPr>
            <p:ph type="sldNum" idx="200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7" name="编号占位符"/>
          <p:cNvSpPr>
            <a:spLocks noGrp="1"/>
          </p:cNvSpPr>
          <p:nvPr>
            <p:ph type="sldNum" idx="200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8" name="编号占位符"/>
          <p:cNvSpPr>
            <a:spLocks noGrp="1"/>
          </p:cNvSpPr>
          <p:nvPr>
            <p:ph type="sldNum" idx="200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9" name="编号占位符"/>
          <p:cNvSpPr>
            <a:spLocks noGrp="1"/>
          </p:cNvSpPr>
          <p:nvPr>
            <p:ph type="sldNum" idx="2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0" name="编号占位符"/>
          <p:cNvSpPr>
            <a:spLocks noGrp="1"/>
          </p:cNvSpPr>
          <p:nvPr>
            <p:ph type="sldNum" idx="200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1" name="编号占位符"/>
          <p:cNvSpPr>
            <a:spLocks noGrp="1"/>
          </p:cNvSpPr>
          <p:nvPr>
            <p:ph type="sldNum" idx="200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2" name="编号占位符"/>
          <p:cNvSpPr>
            <a:spLocks noGrp="1"/>
          </p:cNvSpPr>
          <p:nvPr>
            <p:ph type="sldNum" idx="200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3" name="编号占位符"/>
          <p:cNvSpPr>
            <a:spLocks noGrp="1"/>
          </p:cNvSpPr>
          <p:nvPr>
            <p:ph type="sldNum" idx="200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4" name="编号占位符"/>
          <p:cNvSpPr>
            <a:spLocks noGrp="1"/>
          </p:cNvSpPr>
          <p:nvPr>
            <p:ph type="sldNum" idx="201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5" name="编号占位符"/>
          <p:cNvSpPr>
            <a:spLocks noGrp="1"/>
          </p:cNvSpPr>
          <p:nvPr>
            <p:ph type="sldNum" idx="201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6" name="编号占位符"/>
          <p:cNvSpPr>
            <a:spLocks noGrp="1"/>
          </p:cNvSpPr>
          <p:nvPr>
            <p:ph type="sldNum" idx="201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7" name="编号占位符"/>
          <p:cNvSpPr>
            <a:spLocks noGrp="1"/>
          </p:cNvSpPr>
          <p:nvPr>
            <p:ph type="sldNum" idx="201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8" name="编号占位符"/>
          <p:cNvSpPr>
            <a:spLocks noGrp="1"/>
          </p:cNvSpPr>
          <p:nvPr>
            <p:ph type="sldNum" idx="201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9" name="编号占位符"/>
          <p:cNvSpPr>
            <a:spLocks noGrp="1"/>
          </p:cNvSpPr>
          <p:nvPr>
            <p:ph type="sldNum" idx="2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0" name="编号占位符"/>
          <p:cNvSpPr>
            <a:spLocks noGrp="1"/>
          </p:cNvSpPr>
          <p:nvPr>
            <p:ph type="sldNum" idx="201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1" name="编号占位符"/>
          <p:cNvSpPr>
            <a:spLocks noGrp="1"/>
          </p:cNvSpPr>
          <p:nvPr>
            <p:ph type="sldNum" idx="201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2" name="编号占位符"/>
          <p:cNvSpPr>
            <a:spLocks noGrp="1"/>
          </p:cNvSpPr>
          <p:nvPr>
            <p:ph type="sldNum" idx="201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3" name="编号占位符"/>
          <p:cNvSpPr>
            <a:spLocks noGrp="1"/>
          </p:cNvSpPr>
          <p:nvPr>
            <p:ph type="sldNum" idx="201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4" name="编号占位符"/>
          <p:cNvSpPr>
            <a:spLocks noGrp="1"/>
          </p:cNvSpPr>
          <p:nvPr>
            <p:ph type="sldNum" idx="202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5" name="编号占位符"/>
          <p:cNvSpPr>
            <a:spLocks noGrp="1"/>
          </p:cNvSpPr>
          <p:nvPr>
            <p:ph type="sldNum" idx="202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6" name="编号占位符"/>
          <p:cNvSpPr>
            <a:spLocks noGrp="1"/>
          </p:cNvSpPr>
          <p:nvPr>
            <p:ph type="sldNum" idx="202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7" name="编号占位符"/>
          <p:cNvSpPr>
            <a:spLocks noGrp="1"/>
          </p:cNvSpPr>
          <p:nvPr>
            <p:ph type="sldNum" idx="202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8" name="编号占位符"/>
          <p:cNvSpPr>
            <a:spLocks noGrp="1"/>
          </p:cNvSpPr>
          <p:nvPr>
            <p:ph type="sldNum" idx="202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9" name="编号占位符"/>
          <p:cNvSpPr>
            <a:spLocks noGrp="1"/>
          </p:cNvSpPr>
          <p:nvPr>
            <p:ph type="sldNum" idx="2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0" name="编号占位符"/>
          <p:cNvSpPr>
            <a:spLocks noGrp="1"/>
          </p:cNvSpPr>
          <p:nvPr>
            <p:ph type="sldNum" idx="202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1" name="编号占位符"/>
          <p:cNvSpPr>
            <a:spLocks noGrp="1"/>
          </p:cNvSpPr>
          <p:nvPr>
            <p:ph type="sldNum" idx="202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2" name="编号占位符"/>
          <p:cNvSpPr>
            <a:spLocks noGrp="1"/>
          </p:cNvSpPr>
          <p:nvPr>
            <p:ph type="sldNum" idx="202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3" name="编号占位符"/>
          <p:cNvSpPr>
            <a:spLocks noGrp="1"/>
          </p:cNvSpPr>
          <p:nvPr>
            <p:ph type="sldNum" idx="202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4" name="编号占位符"/>
          <p:cNvSpPr>
            <a:spLocks noGrp="1"/>
          </p:cNvSpPr>
          <p:nvPr>
            <p:ph type="sldNum" idx="203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5" name="编号占位符"/>
          <p:cNvSpPr>
            <a:spLocks noGrp="1"/>
          </p:cNvSpPr>
          <p:nvPr>
            <p:ph type="sldNum" idx="203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6" name="编号占位符"/>
          <p:cNvSpPr>
            <a:spLocks noGrp="1"/>
          </p:cNvSpPr>
          <p:nvPr>
            <p:ph type="sldNum" idx="203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7" name="编号占位符"/>
          <p:cNvSpPr>
            <a:spLocks noGrp="1"/>
          </p:cNvSpPr>
          <p:nvPr>
            <p:ph type="sldNum" idx="203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8" name="编号占位符"/>
          <p:cNvSpPr>
            <a:spLocks noGrp="1"/>
          </p:cNvSpPr>
          <p:nvPr>
            <p:ph type="sldNum" idx="203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9" name="编号占位符"/>
          <p:cNvSpPr>
            <a:spLocks noGrp="1"/>
          </p:cNvSpPr>
          <p:nvPr>
            <p:ph type="sldNum" idx="2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0" name="编号占位符"/>
          <p:cNvSpPr>
            <a:spLocks noGrp="1"/>
          </p:cNvSpPr>
          <p:nvPr>
            <p:ph type="sldNum" idx="203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1" name="编号占位符"/>
          <p:cNvSpPr>
            <a:spLocks noGrp="1"/>
          </p:cNvSpPr>
          <p:nvPr>
            <p:ph type="sldNum" idx="203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2" name="编号占位符"/>
          <p:cNvSpPr>
            <a:spLocks noGrp="1"/>
          </p:cNvSpPr>
          <p:nvPr>
            <p:ph type="sldNum" idx="203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3" name="编号占位符"/>
          <p:cNvSpPr>
            <a:spLocks noGrp="1"/>
          </p:cNvSpPr>
          <p:nvPr>
            <p:ph type="sldNum" idx="203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4" name="编号占位符"/>
          <p:cNvSpPr>
            <a:spLocks noGrp="1"/>
          </p:cNvSpPr>
          <p:nvPr>
            <p:ph type="sldNum" idx="204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5" name="编号占位符"/>
          <p:cNvSpPr>
            <a:spLocks noGrp="1"/>
          </p:cNvSpPr>
          <p:nvPr>
            <p:ph type="sldNum" idx="204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6" name="编号占位符"/>
          <p:cNvSpPr>
            <a:spLocks noGrp="1"/>
          </p:cNvSpPr>
          <p:nvPr>
            <p:ph type="sldNum" idx="204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7" name="编号占位符"/>
          <p:cNvSpPr>
            <a:spLocks noGrp="1"/>
          </p:cNvSpPr>
          <p:nvPr>
            <p:ph type="sldNum" idx="204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8" name="编号占位符"/>
          <p:cNvSpPr>
            <a:spLocks noGrp="1"/>
          </p:cNvSpPr>
          <p:nvPr>
            <p:ph type="sldNum" idx="204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9" name="编号占位符"/>
          <p:cNvSpPr>
            <a:spLocks noGrp="1"/>
          </p:cNvSpPr>
          <p:nvPr>
            <p:ph type="sldNum" idx="2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0" name="编号占位符"/>
          <p:cNvSpPr>
            <a:spLocks noGrp="1"/>
          </p:cNvSpPr>
          <p:nvPr>
            <p:ph type="sldNum" idx="204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1" name="编号占位符"/>
          <p:cNvSpPr>
            <a:spLocks noGrp="1"/>
          </p:cNvSpPr>
          <p:nvPr>
            <p:ph type="sldNum" idx="204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2" name="编号占位符"/>
          <p:cNvSpPr>
            <a:spLocks noGrp="1"/>
          </p:cNvSpPr>
          <p:nvPr>
            <p:ph type="sldNum" idx="2048"/>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3" name="编号占位符"/>
          <p:cNvSpPr>
            <a:spLocks noGrp="1"/>
          </p:cNvSpPr>
          <p:nvPr>
            <p:ph type="sldNum" idx="2049"/>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4" name="编号占位符"/>
          <p:cNvSpPr>
            <a:spLocks noGrp="1"/>
          </p:cNvSpPr>
          <p:nvPr>
            <p:ph type="sldNum" idx="2050"/>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5" name="编号占位符"/>
          <p:cNvSpPr>
            <a:spLocks noGrp="1"/>
          </p:cNvSpPr>
          <p:nvPr>
            <p:ph type="sldNum" idx="2051"/>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6" name="编号占位符"/>
          <p:cNvSpPr>
            <a:spLocks noGrp="1"/>
          </p:cNvSpPr>
          <p:nvPr>
            <p:ph type="sldNum" idx="2052"/>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7" name="编号占位符"/>
          <p:cNvSpPr>
            <a:spLocks noGrp="1"/>
          </p:cNvSpPr>
          <p:nvPr>
            <p:ph type="sldNum" idx="2053"/>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8" name="编号占位符"/>
          <p:cNvSpPr>
            <a:spLocks noGrp="1"/>
          </p:cNvSpPr>
          <p:nvPr>
            <p:ph type="sldNum" idx="2054"/>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9" name="编号占位符"/>
          <p:cNvSpPr>
            <a:spLocks noGrp="1"/>
          </p:cNvSpPr>
          <p:nvPr>
            <p:ph type="sldNum" idx="2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40" name="编号占位符"/>
          <p:cNvSpPr>
            <a:spLocks noGrp="1"/>
          </p:cNvSpPr>
          <p:nvPr>
            <p:ph type="sldNum" idx="2056"/>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41" name="编号占位符"/>
          <p:cNvSpPr>
            <a:spLocks noGrp="1"/>
          </p:cNvSpPr>
          <p:nvPr>
            <p:ph type="sldNum" idx="2057"/>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pPr algn="r"/>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 name="幻灯片图像占位符 8293"/>
          <p:cNvSpPr>
            <a:spLocks noGrp="1" noChangeAspect="1"/>
          </p:cNvSpPr>
          <p:nvPr>
            <p:ph type="sldImg" idx="2"/>
          </p:nvPr>
        </p:nvSpPr>
        <p:spPr>
          <a:xfrm>
            <a:off x="-814388" y="1143000"/>
            <a:ext cx="8486775" cy="3086100"/>
          </a:xfrm>
          <a:prstGeom prst="rect">
            <a:avLst/>
          </a:prstGeom>
          <a:noFill/>
          <a:ln w="12700" cap="flat" cmpd="sng">
            <a:solidFill>
              <a:srgbClr val="000000"/>
            </a:solidFill>
            <a:prstDash val="solid"/>
            <a:round/>
          </a:ln>
        </p:spPr>
      </p:sp>
      <p:sp>
        <p:nvSpPr>
          <p:cNvPr id="8295" name="文本占位符 8294"/>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82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p:cNvSpPr>
          <p:nvPr>
            <p:ph type="sldImg"/>
          </p:nvPr>
        </p:nvSpPr>
        <p:spPr/>
      </p:sp>
      <p:sp>
        <p:nvSpPr>
          <p:cNvPr id="3" name="文本框"/>
          <p:cNvSpPr>
            <a:spLocks noGrp="1"/>
          </p:cNvSpPr>
          <p:nvPr>
            <p:ph type="body" idx="1"/>
          </p:nvPr>
        </p:nvSpPr>
        <p:spPr/>
        <p:txBody>
          <a:bodyPr/>
          <a:lstStyle/>
          <a:p>
            <a:endParaRPr lang="zh-CN" altLang="en-US"/>
          </a:p>
        </p:txBody>
      </p:sp>
      <p:sp>
        <p:nvSpPr>
          <p:cNvPr id="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algn="r" defTabSz="914400" fontAlgn="base" hangingPunct="0">
              <a:defRPr sz="1200" u="none" strike="noStrike" kern="1200" cap="none" spc="0" baseline="0">
                <a:solidFill>
                  <a:schemeClr val="tx1"/>
                </a:solidFill>
                <a:latin typeface="等线" charset="-122"/>
                <a:ea typeface="等线" charset="-122"/>
                <a:cs typeface="等线" charset="-122"/>
              </a:defRPr>
            </a:lvl1pPr>
          </a:lstStyle>
          <a:p>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 name="编号占位符"/>
          <p:cNvSpPr>
            <a:spLocks noGrp="1"/>
          </p:cNvSpPr>
          <p:nvPr>
            <p:ph type="sldNum" idx="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 name="编号占位符"/>
          <p:cNvSpPr>
            <a:spLocks noGrp="1"/>
          </p:cNvSpPr>
          <p:nvPr>
            <p:ph type="sldNum" idx="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 name="编号占位符"/>
          <p:cNvSpPr>
            <a:spLocks noGrp="1"/>
          </p:cNvSpPr>
          <p:nvPr>
            <p:ph type="sldNum" idx="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 name="编号占位符"/>
          <p:cNvSpPr>
            <a:spLocks noGrp="1"/>
          </p:cNvSpPr>
          <p:nvPr>
            <p:ph type="sldNum" idx="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 name="编号占位符"/>
          <p:cNvSpPr>
            <a:spLocks noGrp="1"/>
          </p:cNvSpPr>
          <p:nvPr>
            <p:ph type="sldNum" idx="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 name="编号占位符"/>
          <p:cNvSpPr>
            <a:spLocks noGrp="1"/>
          </p:cNvSpPr>
          <p:nvPr>
            <p:ph type="sldNum" idx="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 name="编号占位符"/>
          <p:cNvSpPr>
            <a:spLocks noGrp="1"/>
          </p:cNvSpPr>
          <p:nvPr>
            <p:ph type="sldNum" idx="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 name="编号占位符"/>
          <p:cNvSpPr>
            <a:spLocks noGrp="1"/>
          </p:cNvSpPr>
          <p:nvPr>
            <p:ph type="sldNum" idx="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 name="编号占位符"/>
          <p:cNvSpPr>
            <a:spLocks noGrp="1"/>
          </p:cNvSpPr>
          <p:nvPr>
            <p:ph type="sldNum" idx="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 name="编号占位符"/>
          <p:cNvSpPr>
            <a:spLocks noGrp="1"/>
          </p:cNvSpPr>
          <p:nvPr>
            <p:ph type="sldNum" idx="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 name="编号占位符"/>
          <p:cNvSpPr>
            <a:spLocks noGrp="1"/>
          </p:cNvSpPr>
          <p:nvPr>
            <p:ph type="sldNum" idx="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 name="编号占位符"/>
          <p:cNvSpPr>
            <a:spLocks noGrp="1"/>
          </p:cNvSpPr>
          <p:nvPr>
            <p:ph type="sldNum" idx="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 name="编号占位符"/>
          <p:cNvSpPr>
            <a:spLocks noGrp="1"/>
          </p:cNvSpPr>
          <p:nvPr>
            <p:ph type="sldNum" idx="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 name="编号占位符"/>
          <p:cNvSpPr>
            <a:spLocks noGrp="1"/>
          </p:cNvSpPr>
          <p:nvPr>
            <p:ph type="sldNum" idx="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 name="编号占位符"/>
          <p:cNvSpPr>
            <a:spLocks noGrp="1"/>
          </p:cNvSpPr>
          <p:nvPr>
            <p:ph type="sldNum" idx="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 name="编号占位符"/>
          <p:cNvSpPr>
            <a:spLocks noGrp="1"/>
          </p:cNvSpPr>
          <p:nvPr>
            <p:ph type="sldNum" idx="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 name="编号占位符"/>
          <p:cNvSpPr>
            <a:spLocks noGrp="1"/>
          </p:cNvSpPr>
          <p:nvPr>
            <p:ph type="sldNum" idx="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 name="编号占位符"/>
          <p:cNvSpPr>
            <a:spLocks noGrp="1"/>
          </p:cNvSpPr>
          <p:nvPr>
            <p:ph type="sldNum" idx="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 name="编号占位符"/>
          <p:cNvSpPr>
            <a:spLocks noGrp="1"/>
          </p:cNvSpPr>
          <p:nvPr>
            <p:ph type="sldNum" idx="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 name="编号占位符"/>
          <p:cNvSpPr>
            <a:spLocks noGrp="1"/>
          </p:cNvSpPr>
          <p:nvPr>
            <p:ph type="sldNum" idx="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 name="编号占位符"/>
          <p:cNvSpPr>
            <a:spLocks noGrp="1"/>
          </p:cNvSpPr>
          <p:nvPr>
            <p:ph type="sldNum" idx="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 name="编号占位符"/>
          <p:cNvSpPr>
            <a:spLocks noGrp="1"/>
          </p:cNvSpPr>
          <p:nvPr>
            <p:ph type="sldNum" idx="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 name="编号占位符"/>
          <p:cNvSpPr>
            <a:spLocks noGrp="1"/>
          </p:cNvSpPr>
          <p:nvPr>
            <p:ph type="sldNum" idx="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 name="编号占位符"/>
          <p:cNvSpPr>
            <a:spLocks noGrp="1"/>
          </p:cNvSpPr>
          <p:nvPr>
            <p:ph type="sldNum" idx="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 name="编号占位符"/>
          <p:cNvSpPr>
            <a:spLocks noGrp="1"/>
          </p:cNvSpPr>
          <p:nvPr>
            <p:ph type="sldNum" idx="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 name="编号占位符"/>
          <p:cNvSpPr>
            <a:spLocks noGrp="1"/>
          </p:cNvSpPr>
          <p:nvPr>
            <p:ph type="sldNum" idx="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 name="编号占位符"/>
          <p:cNvSpPr>
            <a:spLocks noGrp="1"/>
          </p:cNvSpPr>
          <p:nvPr>
            <p:ph type="sldNum" idx="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 name="编号占位符"/>
          <p:cNvSpPr>
            <a:spLocks noGrp="1"/>
          </p:cNvSpPr>
          <p:nvPr>
            <p:ph type="sldNum" idx="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 name="编号占位符"/>
          <p:cNvSpPr>
            <a:spLocks noGrp="1"/>
          </p:cNvSpPr>
          <p:nvPr>
            <p:ph type="sldNum" idx="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 name="编号占位符"/>
          <p:cNvSpPr>
            <a:spLocks noGrp="1"/>
          </p:cNvSpPr>
          <p:nvPr>
            <p:ph type="sldNum" idx="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 name="编号占位符"/>
          <p:cNvSpPr>
            <a:spLocks noGrp="1"/>
          </p:cNvSpPr>
          <p:nvPr>
            <p:ph type="sldNum" idx="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 name="编号占位符"/>
          <p:cNvSpPr>
            <a:spLocks noGrp="1"/>
          </p:cNvSpPr>
          <p:nvPr>
            <p:ph type="sldNum" idx="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 name="编号占位符"/>
          <p:cNvSpPr>
            <a:spLocks noGrp="1"/>
          </p:cNvSpPr>
          <p:nvPr>
            <p:ph type="sldNum" idx="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 name="编号占位符"/>
          <p:cNvSpPr>
            <a:spLocks noGrp="1"/>
          </p:cNvSpPr>
          <p:nvPr>
            <p:ph type="sldNum" idx="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 name="编号占位符"/>
          <p:cNvSpPr>
            <a:spLocks noGrp="1"/>
          </p:cNvSpPr>
          <p:nvPr>
            <p:ph type="sldNum" idx="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 name="编号占位符"/>
          <p:cNvSpPr>
            <a:spLocks noGrp="1"/>
          </p:cNvSpPr>
          <p:nvPr>
            <p:ph type="sldNum" idx="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 name="编号占位符"/>
          <p:cNvSpPr>
            <a:spLocks noGrp="1"/>
          </p:cNvSpPr>
          <p:nvPr>
            <p:ph type="sldNum" idx="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 name="编号占位符"/>
          <p:cNvSpPr>
            <a:spLocks noGrp="1"/>
          </p:cNvSpPr>
          <p:nvPr>
            <p:ph type="sldNum" idx="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 name="编号占位符"/>
          <p:cNvSpPr>
            <a:spLocks noGrp="1"/>
          </p:cNvSpPr>
          <p:nvPr>
            <p:ph type="sldNum" idx="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 name="编号占位符"/>
          <p:cNvSpPr>
            <a:spLocks noGrp="1"/>
          </p:cNvSpPr>
          <p:nvPr>
            <p:ph type="sldNum" idx="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 name="编号占位符"/>
          <p:cNvSpPr>
            <a:spLocks noGrp="1"/>
          </p:cNvSpPr>
          <p:nvPr>
            <p:ph type="sldNum" idx="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 name="编号占位符"/>
          <p:cNvSpPr>
            <a:spLocks noGrp="1"/>
          </p:cNvSpPr>
          <p:nvPr>
            <p:ph type="sldNum" idx="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 name="编号占位符"/>
          <p:cNvSpPr>
            <a:spLocks noGrp="1"/>
          </p:cNvSpPr>
          <p:nvPr>
            <p:ph type="sldNum" idx="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 name="编号占位符"/>
          <p:cNvSpPr>
            <a:spLocks noGrp="1"/>
          </p:cNvSpPr>
          <p:nvPr>
            <p:ph type="sldNum" idx="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 name="编号占位符"/>
          <p:cNvSpPr>
            <a:spLocks noGrp="1"/>
          </p:cNvSpPr>
          <p:nvPr>
            <p:ph type="sldNum" idx="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 name="编号占位符"/>
          <p:cNvSpPr>
            <a:spLocks noGrp="1"/>
          </p:cNvSpPr>
          <p:nvPr>
            <p:ph type="sldNum" idx="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 name="编号占位符"/>
          <p:cNvSpPr>
            <a:spLocks noGrp="1"/>
          </p:cNvSpPr>
          <p:nvPr>
            <p:ph type="sldNum" idx="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 name="编号占位符"/>
          <p:cNvSpPr>
            <a:spLocks noGrp="1"/>
          </p:cNvSpPr>
          <p:nvPr>
            <p:ph type="sldNum" idx="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 name="编号占位符"/>
          <p:cNvSpPr>
            <a:spLocks noGrp="1"/>
          </p:cNvSpPr>
          <p:nvPr>
            <p:ph type="sldNum" idx="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 name="编号占位符"/>
          <p:cNvSpPr>
            <a:spLocks noGrp="1"/>
          </p:cNvSpPr>
          <p:nvPr>
            <p:ph type="sldNum" idx="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 name="编号占位符"/>
          <p:cNvSpPr>
            <a:spLocks noGrp="1"/>
          </p:cNvSpPr>
          <p:nvPr>
            <p:ph type="sldNum" idx="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 name="编号占位符"/>
          <p:cNvSpPr>
            <a:spLocks noGrp="1"/>
          </p:cNvSpPr>
          <p:nvPr>
            <p:ph type="sldNum" idx="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 name="编号占位符"/>
          <p:cNvSpPr>
            <a:spLocks noGrp="1"/>
          </p:cNvSpPr>
          <p:nvPr>
            <p:ph type="sldNum" idx="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 name="编号占位符"/>
          <p:cNvSpPr>
            <a:spLocks noGrp="1"/>
          </p:cNvSpPr>
          <p:nvPr>
            <p:ph type="sldNum" idx="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 name="编号占位符"/>
          <p:cNvSpPr>
            <a:spLocks noGrp="1"/>
          </p:cNvSpPr>
          <p:nvPr>
            <p:ph type="sldNum" idx="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 name="编号占位符"/>
          <p:cNvSpPr>
            <a:spLocks noGrp="1"/>
          </p:cNvSpPr>
          <p:nvPr>
            <p:ph type="sldNum" idx="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 name="编号占位符"/>
          <p:cNvSpPr>
            <a:spLocks noGrp="1"/>
          </p:cNvSpPr>
          <p:nvPr>
            <p:ph type="sldNum" idx="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 name="编号占位符"/>
          <p:cNvSpPr>
            <a:spLocks noGrp="1"/>
          </p:cNvSpPr>
          <p:nvPr>
            <p:ph type="sldNum" idx="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 name="编号占位符"/>
          <p:cNvSpPr>
            <a:spLocks noGrp="1"/>
          </p:cNvSpPr>
          <p:nvPr>
            <p:ph type="sldNum" idx="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 name="编号占位符"/>
          <p:cNvSpPr>
            <a:spLocks noGrp="1"/>
          </p:cNvSpPr>
          <p:nvPr>
            <p:ph type="sldNum" idx="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 name="编号占位符"/>
          <p:cNvSpPr>
            <a:spLocks noGrp="1"/>
          </p:cNvSpPr>
          <p:nvPr>
            <p:ph type="sldNum" idx="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 name="编号占位符"/>
          <p:cNvSpPr>
            <a:spLocks noGrp="1"/>
          </p:cNvSpPr>
          <p:nvPr>
            <p:ph type="sldNum" idx="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 name="编号占位符"/>
          <p:cNvSpPr>
            <a:spLocks noGrp="1"/>
          </p:cNvSpPr>
          <p:nvPr>
            <p:ph type="sldNum" idx="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 name="编号占位符"/>
          <p:cNvSpPr>
            <a:spLocks noGrp="1"/>
          </p:cNvSpPr>
          <p:nvPr>
            <p:ph type="sldNum" idx="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 name="编号占位符"/>
          <p:cNvSpPr>
            <a:spLocks noGrp="1"/>
          </p:cNvSpPr>
          <p:nvPr>
            <p:ph type="sldNum" idx="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 name="编号占位符"/>
          <p:cNvSpPr>
            <a:spLocks noGrp="1"/>
          </p:cNvSpPr>
          <p:nvPr>
            <p:ph type="sldNum" idx="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 name="编号占位符"/>
          <p:cNvSpPr>
            <a:spLocks noGrp="1"/>
          </p:cNvSpPr>
          <p:nvPr>
            <p:ph type="sldNum" idx="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 name="编号占位符"/>
          <p:cNvSpPr>
            <a:spLocks noGrp="1"/>
          </p:cNvSpPr>
          <p:nvPr>
            <p:ph type="sldNum" idx="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 name="编号占位符"/>
          <p:cNvSpPr>
            <a:spLocks noGrp="1"/>
          </p:cNvSpPr>
          <p:nvPr>
            <p:ph type="sldNum" idx="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 name="编号占位符"/>
          <p:cNvSpPr>
            <a:spLocks noGrp="1"/>
          </p:cNvSpPr>
          <p:nvPr>
            <p:ph type="sldNum" idx="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 name="编号占位符"/>
          <p:cNvSpPr>
            <a:spLocks noGrp="1"/>
          </p:cNvSpPr>
          <p:nvPr>
            <p:ph type="sldNum" idx="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 name="编号占位符"/>
          <p:cNvSpPr>
            <a:spLocks noGrp="1"/>
          </p:cNvSpPr>
          <p:nvPr>
            <p:ph type="sldNum" idx="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 name="编号占位符"/>
          <p:cNvSpPr>
            <a:spLocks noGrp="1"/>
          </p:cNvSpPr>
          <p:nvPr>
            <p:ph type="sldNum" idx="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 name="编号占位符"/>
          <p:cNvSpPr>
            <a:spLocks noGrp="1"/>
          </p:cNvSpPr>
          <p:nvPr>
            <p:ph type="sldNum" idx="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 name="编号占位符"/>
          <p:cNvSpPr>
            <a:spLocks noGrp="1"/>
          </p:cNvSpPr>
          <p:nvPr>
            <p:ph type="sldNum" idx="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 name="编号占位符"/>
          <p:cNvSpPr>
            <a:spLocks noGrp="1"/>
          </p:cNvSpPr>
          <p:nvPr>
            <p:ph type="sldNum" idx="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 name="编号占位符"/>
          <p:cNvSpPr>
            <a:spLocks noGrp="1"/>
          </p:cNvSpPr>
          <p:nvPr>
            <p:ph type="sldNum" idx="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 name="编号占位符"/>
          <p:cNvSpPr>
            <a:spLocks noGrp="1"/>
          </p:cNvSpPr>
          <p:nvPr>
            <p:ph type="sldNum" idx="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 name="编号占位符"/>
          <p:cNvSpPr>
            <a:spLocks noGrp="1"/>
          </p:cNvSpPr>
          <p:nvPr>
            <p:ph type="sldNum" idx="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 name="编号占位符"/>
          <p:cNvSpPr>
            <a:spLocks noGrp="1"/>
          </p:cNvSpPr>
          <p:nvPr>
            <p:ph type="sldNum" idx="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 name="编号占位符"/>
          <p:cNvSpPr>
            <a:spLocks noGrp="1"/>
          </p:cNvSpPr>
          <p:nvPr>
            <p:ph type="sldNum" idx="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 name="编号占位符"/>
          <p:cNvSpPr>
            <a:spLocks noGrp="1"/>
          </p:cNvSpPr>
          <p:nvPr>
            <p:ph type="sldNum" idx="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 name="编号占位符"/>
          <p:cNvSpPr>
            <a:spLocks noGrp="1"/>
          </p:cNvSpPr>
          <p:nvPr>
            <p:ph type="sldNum" idx="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 name="编号占位符"/>
          <p:cNvSpPr>
            <a:spLocks noGrp="1"/>
          </p:cNvSpPr>
          <p:nvPr>
            <p:ph type="sldNum" idx="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 name="编号占位符"/>
          <p:cNvSpPr>
            <a:spLocks noGrp="1"/>
          </p:cNvSpPr>
          <p:nvPr>
            <p:ph type="sldNum" idx="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 name="编号占位符"/>
          <p:cNvSpPr>
            <a:spLocks noGrp="1"/>
          </p:cNvSpPr>
          <p:nvPr>
            <p:ph type="sldNum" idx="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 name="编号占位符"/>
          <p:cNvSpPr>
            <a:spLocks noGrp="1"/>
          </p:cNvSpPr>
          <p:nvPr>
            <p:ph type="sldNum" idx="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 name="编号占位符"/>
          <p:cNvSpPr>
            <a:spLocks noGrp="1"/>
          </p:cNvSpPr>
          <p:nvPr>
            <p:ph type="sldNum" idx="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 name="编号占位符"/>
          <p:cNvSpPr>
            <a:spLocks noGrp="1"/>
          </p:cNvSpPr>
          <p:nvPr>
            <p:ph type="sldNum" idx="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 name="编号占位符"/>
          <p:cNvSpPr>
            <a:spLocks noGrp="1"/>
          </p:cNvSpPr>
          <p:nvPr>
            <p:ph type="sldNum" idx="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 name="编号占位符"/>
          <p:cNvSpPr>
            <a:spLocks noGrp="1"/>
          </p:cNvSpPr>
          <p:nvPr>
            <p:ph type="sldNum" idx="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 name="编号占位符"/>
          <p:cNvSpPr>
            <a:spLocks noGrp="1"/>
          </p:cNvSpPr>
          <p:nvPr>
            <p:ph type="sldNum" idx="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 name="编号占位符"/>
          <p:cNvSpPr>
            <a:spLocks noGrp="1"/>
          </p:cNvSpPr>
          <p:nvPr>
            <p:ph type="sldNum" idx="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 name="编号占位符"/>
          <p:cNvSpPr>
            <a:spLocks noGrp="1"/>
          </p:cNvSpPr>
          <p:nvPr>
            <p:ph type="sldNum" idx="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 name="编号占位符"/>
          <p:cNvSpPr>
            <a:spLocks noGrp="1"/>
          </p:cNvSpPr>
          <p:nvPr>
            <p:ph type="sldNum" idx="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 name="编号占位符"/>
          <p:cNvSpPr>
            <a:spLocks noGrp="1"/>
          </p:cNvSpPr>
          <p:nvPr>
            <p:ph type="sldNum" idx="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 name="编号占位符"/>
          <p:cNvSpPr>
            <a:spLocks noGrp="1"/>
          </p:cNvSpPr>
          <p:nvPr>
            <p:ph type="sldNum" idx="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 name="编号占位符"/>
          <p:cNvSpPr>
            <a:spLocks noGrp="1"/>
          </p:cNvSpPr>
          <p:nvPr>
            <p:ph type="sldNum" idx="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 name="编号占位符"/>
          <p:cNvSpPr>
            <a:spLocks noGrp="1"/>
          </p:cNvSpPr>
          <p:nvPr>
            <p:ph type="sldNum" idx="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 name="编号占位符"/>
          <p:cNvSpPr>
            <a:spLocks noGrp="1"/>
          </p:cNvSpPr>
          <p:nvPr>
            <p:ph type="sldNum" idx="1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 name="编号占位符"/>
          <p:cNvSpPr>
            <a:spLocks noGrp="1"/>
          </p:cNvSpPr>
          <p:nvPr>
            <p:ph type="sldNum" idx="1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 name="编号占位符"/>
          <p:cNvSpPr>
            <a:spLocks noGrp="1"/>
          </p:cNvSpPr>
          <p:nvPr>
            <p:ph type="sldNum" idx="1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 name="编号占位符"/>
          <p:cNvSpPr>
            <a:spLocks noGrp="1"/>
          </p:cNvSpPr>
          <p:nvPr>
            <p:ph type="sldNum" idx="1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 name="编号占位符"/>
          <p:cNvSpPr>
            <a:spLocks noGrp="1"/>
          </p:cNvSpPr>
          <p:nvPr>
            <p:ph type="sldNum" idx="1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 name="编号占位符"/>
          <p:cNvSpPr>
            <a:spLocks noGrp="1"/>
          </p:cNvSpPr>
          <p:nvPr>
            <p:ph type="sldNum" idx="1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 name="编号占位符"/>
          <p:cNvSpPr>
            <a:spLocks noGrp="1"/>
          </p:cNvSpPr>
          <p:nvPr>
            <p:ph type="sldNum" idx="1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 name="编号占位符"/>
          <p:cNvSpPr>
            <a:spLocks noGrp="1"/>
          </p:cNvSpPr>
          <p:nvPr>
            <p:ph type="sldNum" idx="1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 name="编号占位符"/>
          <p:cNvSpPr>
            <a:spLocks noGrp="1"/>
          </p:cNvSpPr>
          <p:nvPr>
            <p:ph type="sldNum" idx="1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 name="编号占位符"/>
          <p:cNvSpPr>
            <a:spLocks noGrp="1"/>
          </p:cNvSpPr>
          <p:nvPr>
            <p:ph type="sldNum" idx="1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 name="编号占位符"/>
          <p:cNvSpPr>
            <a:spLocks noGrp="1"/>
          </p:cNvSpPr>
          <p:nvPr>
            <p:ph type="sldNum" idx="1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 name="编号占位符"/>
          <p:cNvSpPr>
            <a:spLocks noGrp="1"/>
          </p:cNvSpPr>
          <p:nvPr>
            <p:ph type="sldNum" idx="1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 name="编号占位符"/>
          <p:cNvSpPr>
            <a:spLocks noGrp="1"/>
          </p:cNvSpPr>
          <p:nvPr>
            <p:ph type="sldNum" idx="1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 name="编号占位符"/>
          <p:cNvSpPr>
            <a:spLocks noGrp="1"/>
          </p:cNvSpPr>
          <p:nvPr>
            <p:ph type="sldNum" idx="1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 name="编号占位符"/>
          <p:cNvSpPr>
            <a:spLocks noGrp="1"/>
          </p:cNvSpPr>
          <p:nvPr>
            <p:ph type="sldNum" idx="1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 name="编号占位符"/>
          <p:cNvSpPr>
            <a:spLocks noGrp="1"/>
          </p:cNvSpPr>
          <p:nvPr>
            <p:ph type="sldNum" idx="1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 name="编号占位符"/>
          <p:cNvSpPr>
            <a:spLocks noGrp="1"/>
          </p:cNvSpPr>
          <p:nvPr>
            <p:ph type="sldNum" idx="1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 name="编号占位符"/>
          <p:cNvSpPr>
            <a:spLocks noGrp="1"/>
          </p:cNvSpPr>
          <p:nvPr>
            <p:ph type="sldNum" idx="1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 name="编号占位符"/>
          <p:cNvSpPr>
            <a:spLocks noGrp="1"/>
          </p:cNvSpPr>
          <p:nvPr>
            <p:ph type="sldNum" idx="1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 name="编号占位符"/>
          <p:cNvSpPr>
            <a:spLocks noGrp="1"/>
          </p:cNvSpPr>
          <p:nvPr>
            <p:ph type="sldNum" idx="1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 name="编号占位符"/>
          <p:cNvSpPr>
            <a:spLocks noGrp="1"/>
          </p:cNvSpPr>
          <p:nvPr>
            <p:ph type="sldNum" idx="1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 name="编号占位符"/>
          <p:cNvSpPr>
            <a:spLocks noGrp="1"/>
          </p:cNvSpPr>
          <p:nvPr>
            <p:ph type="sldNum" idx="1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 name="编号占位符"/>
          <p:cNvSpPr>
            <a:spLocks noGrp="1"/>
          </p:cNvSpPr>
          <p:nvPr>
            <p:ph type="sldNum" idx="1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 name="编号占位符"/>
          <p:cNvSpPr>
            <a:spLocks noGrp="1"/>
          </p:cNvSpPr>
          <p:nvPr>
            <p:ph type="sldNum" idx="1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 name="编号占位符"/>
          <p:cNvSpPr>
            <a:spLocks noGrp="1"/>
          </p:cNvSpPr>
          <p:nvPr>
            <p:ph type="sldNum" idx="1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 name="编号占位符"/>
          <p:cNvSpPr>
            <a:spLocks noGrp="1"/>
          </p:cNvSpPr>
          <p:nvPr>
            <p:ph type="sldNum" idx="1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 name="编号占位符"/>
          <p:cNvSpPr>
            <a:spLocks noGrp="1"/>
          </p:cNvSpPr>
          <p:nvPr>
            <p:ph type="sldNum" idx="1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 name="编号占位符"/>
          <p:cNvSpPr>
            <a:spLocks noGrp="1"/>
          </p:cNvSpPr>
          <p:nvPr>
            <p:ph type="sldNum" idx="1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 name="编号占位符"/>
          <p:cNvSpPr>
            <a:spLocks noGrp="1"/>
          </p:cNvSpPr>
          <p:nvPr>
            <p:ph type="sldNum" idx="1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 name="编号占位符"/>
          <p:cNvSpPr>
            <a:spLocks noGrp="1"/>
          </p:cNvSpPr>
          <p:nvPr>
            <p:ph type="sldNum" idx="1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 name="编号占位符"/>
          <p:cNvSpPr>
            <a:spLocks noGrp="1"/>
          </p:cNvSpPr>
          <p:nvPr>
            <p:ph type="sldNum" idx="1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 name="编号占位符"/>
          <p:cNvSpPr>
            <a:spLocks noGrp="1"/>
          </p:cNvSpPr>
          <p:nvPr>
            <p:ph type="sldNum" idx="1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 name="编号占位符"/>
          <p:cNvSpPr>
            <a:spLocks noGrp="1"/>
          </p:cNvSpPr>
          <p:nvPr>
            <p:ph type="sldNum" idx="1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 name="编号占位符"/>
          <p:cNvSpPr>
            <a:spLocks noGrp="1"/>
          </p:cNvSpPr>
          <p:nvPr>
            <p:ph type="sldNum" idx="1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 name="编号占位符"/>
          <p:cNvSpPr>
            <a:spLocks noGrp="1"/>
          </p:cNvSpPr>
          <p:nvPr>
            <p:ph type="sldNum" idx="1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 name="编号占位符"/>
          <p:cNvSpPr>
            <a:spLocks noGrp="1"/>
          </p:cNvSpPr>
          <p:nvPr>
            <p:ph type="sldNum" idx="1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 name="编号占位符"/>
          <p:cNvSpPr>
            <a:spLocks noGrp="1"/>
          </p:cNvSpPr>
          <p:nvPr>
            <p:ph type="sldNum" idx="1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 name="编号占位符"/>
          <p:cNvSpPr>
            <a:spLocks noGrp="1"/>
          </p:cNvSpPr>
          <p:nvPr>
            <p:ph type="sldNum" idx="1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 name="编号占位符"/>
          <p:cNvSpPr>
            <a:spLocks noGrp="1"/>
          </p:cNvSpPr>
          <p:nvPr>
            <p:ph type="sldNum" idx="1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 name="编号占位符"/>
          <p:cNvSpPr>
            <a:spLocks noGrp="1"/>
          </p:cNvSpPr>
          <p:nvPr>
            <p:ph type="sldNum" idx="1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 name="编号占位符"/>
          <p:cNvSpPr>
            <a:spLocks noGrp="1"/>
          </p:cNvSpPr>
          <p:nvPr>
            <p:ph type="sldNum" idx="1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 name="编号占位符"/>
          <p:cNvSpPr>
            <a:spLocks noGrp="1"/>
          </p:cNvSpPr>
          <p:nvPr>
            <p:ph type="sldNum" idx="1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 name="编号占位符"/>
          <p:cNvSpPr>
            <a:spLocks noGrp="1"/>
          </p:cNvSpPr>
          <p:nvPr>
            <p:ph type="sldNum" idx="1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 name="编号占位符"/>
          <p:cNvSpPr>
            <a:spLocks noGrp="1"/>
          </p:cNvSpPr>
          <p:nvPr>
            <p:ph type="sldNum" idx="1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 name="编号占位符"/>
          <p:cNvSpPr>
            <a:spLocks noGrp="1"/>
          </p:cNvSpPr>
          <p:nvPr>
            <p:ph type="sldNum" idx="1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 name="编号占位符"/>
          <p:cNvSpPr>
            <a:spLocks noGrp="1"/>
          </p:cNvSpPr>
          <p:nvPr>
            <p:ph type="sldNum" idx="1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 name="编号占位符"/>
          <p:cNvSpPr>
            <a:spLocks noGrp="1"/>
          </p:cNvSpPr>
          <p:nvPr>
            <p:ph type="sldNum" idx="1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 name="编号占位符"/>
          <p:cNvSpPr>
            <a:spLocks noGrp="1"/>
          </p:cNvSpPr>
          <p:nvPr>
            <p:ph type="sldNum" idx="1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 name="编号占位符"/>
          <p:cNvSpPr>
            <a:spLocks noGrp="1"/>
          </p:cNvSpPr>
          <p:nvPr>
            <p:ph type="sldNum" idx="1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 name="编号占位符"/>
          <p:cNvSpPr>
            <a:spLocks noGrp="1"/>
          </p:cNvSpPr>
          <p:nvPr>
            <p:ph type="sldNum" idx="1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 name="编号占位符"/>
          <p:cNvSpPr>
            <a:spLocks noGrp="1"/>
          </p:cNvSpPr>
          <p:nvPr>
            <p:ph type="sldNum" idx="1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 name="编号占位符"/>
          <p:cNvSpPr>
            <a:spLocks noGrp="1"/>
          </p:cNvSpPr>
          <p:nvPr>
            <p:ph type="sldNum" idx="1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 name="编号占位符"/>
          <p:cNvSpPr>
            <a:spLocks noGrp="1"/>
          </p:cNvSpPr>
          <p:nvPr>
            <p:ph type="sldNum" idx="1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 name="编号占位符"/>
          <p:cNvSpPr>
            <a:spLocks noGrp="1"/>
          </p:cNvSpPr>
          <p:nvPr>
            <p:ph type="sldNum" idx="1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 name="编号占位符"/>
          <p:cNvSpPr>
            <a:spLocks noGrp="1"/>
          </p:cNvSpPr>
          <p:nvPr>
            <p:ph type="sldNum" idx="1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 name="编号占位符"/>
          <p:cNvSpPr>
            <a:spLocks noGrp="1"/>
          </p:cNvSpPr>
          <p:nvPr>
            <p:ph type="sldNum" idx="1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 name="编号占位符"/>
          <p:cNvSpPr>
            <a:spLocks noGrp="1"/>
          </p:cNvSpPr>
          <p:nvPr>
            <p:ph type="sldNum" idx="1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 name="编号占位符"/>
          <p:cNvSpPr>
            <a:spLocks noGrp="1"/>
          </p:cNvSpPr>
          <p:nvPr>
            <p:ph type="sldNum" idx="1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 name="编号占位符"/>
          <p:cNvSpPr>
            <a:spLocks noGrp="1"/>
          </p:cNvSpPr>
          <p:nvPr>
            <p:ph type="sldNum" idx="1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 name="编号占位符"/>
          <p:cNvSpPr>
            <a:spLocks noGrp="1"/>
          </p:cNvSpPr>
          <p:nvPr>
            <p:ph type="sldNum" idx="1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 name="编号占位符"/>
          <p:cNvSpPr>
            <a:spLocks noGrp="1"/>
          </p:cNvSpPr>
          <p:nvPr>
            <p:ph type="sldNum" idx="1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 name="编号占位符"/>
          <p:cNvSpPr>
            <a:spLocks noGrp="1"/>
          </p:cNvSpPr>
          <p:nvPr>
            <p:ph type="sldNum" idx="1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 name="编号占位符"/>
          <p:cNvSpPr>
            <a:spLocks noGrp="1"/>
          </p:cNvSpPr>
          <p:nvPr>
            <p:ph type="sldNum" idx="1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 name="编号占位符"/>
          <p:cNvSpPr>
            <a:spLocks noGrp="1"/>
          </p:cNvSpPr>
          <p:nvPr>
            <p:ph type="sldNum" idx="1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 name="编号占位符"/>
          <p:cNvSpPr>
            <a:spLocks noGrp="1"/>
          </p:cNvSpPr>
          <p:nvPr>
            <p:ph type="sldNum" idx="1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 name="编号占位符"/>
          <p:cNvSpPr>
            <a:spLocks noGrp="1"/>
          </p:cNvSpPr>
          <p:nvPr>
            <p:ph type="sldNum" idx="1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 name="编号占位符"/>
          <p:cNvSpPr>
            <a:spLocks noGrp="1"/>
          </p:cNvSpPr>
          <p:nvPr>
            <p:ph type="sldNum" idx="1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 name="编号占位符"/>
          <p:cNvSpPr>
            <a:spLocks noGrp="1"/>
          </p:cNvSpPr>
          <p:nvPr>
            <p:ph type="sldNum" idx="1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 name="编号占位符"/>
          <p:cNvSpPr>
            <a:spLocks noGrp="1"/>
          </p:cNvSpPr>
          <p:nvPr>
            <p:ph type="sldNum" idx="1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 name="编号占位符"/>
          <p:cNvSpPr>
            <a:spLocks noGrp="1"/>
          </p:cNvSpPr>
          <p:nvPr>
            <p:ph type="sldNum" idx="1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 name="编号占位符"/>
          <p:cNvSpPr>
            <a:spLocks noGrp="1"/>
          </p:cNvSpPr>
          <p:nvPr>
            <p:ph type="sldNum" idx="1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 name="编号占位符"/>
          <p:cNvSpPr>
            <a:spLocks noGrp="1"/>
          </p:cNvSpPr>
          <p:nvPr>
            <p:ph type="sldNum" idx="1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 name="编号占位符"/>
          <p:cNvSpPr>
            <a:spLocks noGrp="1"/>
          </p:cNvSpPr>
          <p:nvPr>
            <p:ph type="sldNum" idx="1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 name="编号占位符"/>
          <p:cNvSpPr>
            <a:spLocks noGrp="1"/>
          </p:cNvSpPr>
          <p:nvPr>
            <p:ph type="sldNum" idx="1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 name="编号占位符"/>
          <p:cNvSpPr>
            <a:spLocks noGrp="1"/>
          </p:cNvSpPr>
          <p:nvPr>
            <p:ph type="sldNum" idx="1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 name="编号占位符"/>
          <p:cNvSpPr>
            <a:spLocks noGrp="1"/>
          </p:cNvSpPr>
          <p:nvPr>
            <p:ph type="sldNum" idx="1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 name="编号占位符"/>
          <p:cNvSpPr>
            <a:spLocks noGrp="1"/>
          </p:cNvSpPr>
          <p:nvPr>
            <p:ph type="sldNum" idx="1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 name="编号占位符"/>
          <p:cNvSpPr>
            <a:spLocks noGrp="1"/>
          </p:cNvSpPr>
          <p:nvPr>
            <p:ph type="sldNum" idx="1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 name="编号占位符"/>
          <p:cNvSpPr>
            <a:spLocks noGrp="1"/>
          </p:cNvSpPr>
          <p:nvPr>
            <p:ph type="sldNum" idx="1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 name="编号占位符"/>
          <p:cNvSpPr>
            <a:spLocks noGrp="1"/>
          </p:cNvSpPr>
          <p:nvPr>
            <p:ph type="sldNum" idx="1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 name="编号占位符"/>
          <p:cNvSpPr>
            <a:spLocks noGrp="1"/>
          </p:cNvSpPr>
          <p:nvPr>
            <p:ph type="sldNum" idx="1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 name="编号占位符"/>
          <p:cNvSpPr>
            <a:spLocks noGrp="1"/>
          </p:cNvSpPr>
          <p:nvPr>
            <p:ph type="sldNum" idx="1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 name="编号占位符"/>
          <p:cNvSpPr>
            <a:spLocks noGrp="1"/>
          </p:cNvSpPr>
          <p:nvPr>
            <p:ph type="sldNum" idx="1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 name="编号占位符"/>
          <p:cNvSpPr>
            <a:spLocks noGrp="1"/>
          </p:cNvSpPr>
          <p:nvPr>
            <p:ph type="sldNum" idx="1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 name="编号占位符"/>
          <p:cNvSpPr>
            <a:spLocks noGrp="1"/>
          </p:cNvSpPr>
          <p:nvPr>
            <p:ph type="sldNum" idx="1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 name="编号占位符"/>
          <p:cNvSpPr>
            <a:spLocks noGrp="1"/>
          </p:cNvSpPr>
          <p:nvPr>
            <p:ph type="sldNum" idx="1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 name="编号占位符"/>
          <p:cNvSpPr>
            <a:spLocks noGrp="1"/>
          </p:cNvSpPr>
          <p:nvPr>
            <p:ph type="sldNum" idx="1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7" name="编号占位符"/>
          <p:cNvSpPr>
            <a:spLocks noGrp="1"/>
          </p:cNvSpPr>
          <p:nvPr>
            <p:ph type="sldNum" idx="1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8" name="编号占位符"/>
          <p:cNvSpPr>
            <a:spLocks noGrp="1"/>
          </p:cNvSpPr>
          <p:nvPr>
            <p:ph type="sldNum" idx="1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9" name="编号占位符"/>
          <p:cNvSpPr>
            <a:spLocks noGrp="1"/>
          </p:cNvSpPr>
          <p:nvPr>
            <p:ph type="sldNum" idx="1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0" name="编号占位符"/>
          <p:cNvSpPr>
            <a:spLocks noGrp="1"/>
          </p:cNvSpPr>
          <p:nvPr>
            <p:ph type="sldNum" idx="1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1" name="编号占位符"/>
          <p:cNvSpPr>
            <a:spLocks noGrp="1"/>
          </p:cNvSpPr>
          <p:nvPr>
            <p:ph type="sldNum" idx="1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2" name="编号占位符"/>
          <p:cNvSpPr>
            <a:spLocks noGrp="1"/>
          </p:cNvSpPr>
          <p:nvPr>
            <p:ph type="sldNum" idx="1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3" name="编号占位符"/>
          <p:cNvSpPr>
            <a:spLocks noGrp="1"/>
          </p:cNvSpPr>
          <p:nvPr>
            <p:ph type="sldNum" idx="1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4" name="编号占位符"/>
          <p:cNvSpPr>
            <a:spLocks noGrp="1"/>
          </p:cNvSpPr>
          <p:nvPr>
            <p:ph type="sldNum" idx="1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5" name="编号占位符"/>
          <p:cNvSpPr>
            <a:spLocks noGrp="1"/>
          </p:cNvSpPr>
          <p:nvPr>
            <p:ph type="sldNum" idx="1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6" name="编号占位符"/>
          <p:cNvSpPr>
            <a:spLocks noGrp="1"/>
          </p:cNvSpPr>
          <p:nvPr>
            <p:ph type="sldNum" idx="1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7" name="编号占位符"/>
          <p:cNvSpPr>
            <a:spLocks noGrp="1"/>
          </p:cNvSpPr>
          <p:nvPr>
            <p:ph type="sldNum" idx="1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8" name="编号占位符"/>
          <p:cNvSpPr>
            <a:spLocks noGrp="1"/>
          </p:cNvSpPr>
          <p:nvPr>
            <p:ph type="sldNum" idx="1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19" name="编号占位符"/>
          <p:cNvSpPr>
            <a:spLocks noGrp="1"/>
          </p:cNvSpPr>
          <p:nvPr>
            <p:ph type="sldNum" idx="1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0" name="编号占位符"/>
          <p:cNvSpPr>
            <a:spLocks noGrp="1"/>
          </p:cNvSpPr>
          <p:nvPr>
            <p:ph type="sldNum" idx="2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1" name="编号占位符"/>
          <p:cNvSpPr>
            <a:spLocks noGrp="1"/>
          </p:cNvSpPr>
          <p:nvPr>
            <p:ph type="sldNum" idx="2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2" name="编号占位符"/>
          <p:cNvSpPr>
            <a:spLocks noGrp="1"/>
          </p:cNvSpPr>
          <p:nvPr>
            <p:ph type="sldNum" idx="2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3" name="编号占位符"/>
          <p:cNvSpPr>
            <a:spLocks noGrp="1"/>
          </p:cNvSpPr>
          <p:nvPr>
            <p:ph type="sldNum" idx="2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4" name="编号占位符"/>
          <p:cNvSpPr>
            <a:spLocks noGrp="1"/>
          </p:cNvSpPr>
          <p:nvPr>
            <p:ph type="sldNum" idx="2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5" name="编号占位符"/>
          <p:cNvSpPr>
            <a:spLocks noGrp="1"/>
          </p:cNvSpPr>
          <p:nvPr>
            <p:ph type="sldNum" idx="2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6" name="编号占位符"/>
          <p:cNvSpPr>
            <a:spLocks noGrp="1"/>
          </p:cNvSpPr>
          <p:nvPr>
            <p:ph type="sldNum" idx="2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7" name="编号占位符"/>
          <p:cNvSpPr>
            <a:spLocks noGrp="1"/>
          </p:cNvSpPr>
          <p:nvPr>
            <p:ph type="sldNum" idx="2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8" name="编号占位符"/>
          <p:cNvSpPr>
            <a:spLocks noGrp="1"/>
          </p:cNvSpPr>
          <p:nvPr>
            <p:ph type="sldNum" idx="2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29" name="编号占位符"/>
          <p:cNvSpPr>
            <a:spLocks noGrp="1"/>
          </p:cNvSpPr>
          <p:nvPr>
            <p:ph type="sldNum" idx="2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0" name="编号占位符"/>
          <p:cNvSpPr>
            <a:spLocks noGrp="1"/>
          </p:cNvSpPr>
          <p:nvPr>
            <p:ph type="sldNum" idx="2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1" name="编号占位符"/>
          <p:cNvSpPr>
            <a:spLocks noGrp="1"/>
          </p:cNvSpPr>
          <p:nvPr>
            <p:ph type="sldNum" idx="2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2" name="编号占位符"/>
          <p:cNvSpPr>
            <a:spLocks noGrp="1"/>
          </p:cNvSpPr>
          <p:nvPr>
            <p:ph type="sldNum" idx="2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3" name="编号占位符"/>
          <p:cNvSpPr>
            <a:spLocks noGrp="1"/>
          </p:cNvSpPr>
          <p:nvPr>
            <p:ph type="sldNum" idx="2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4" name="编号占位符"/>
          <p:cNvSpPr>
            <a:spLocks noGrp="1"/>
          </p:cNvSpPr>
          <p:nvPr>
            <p:ph type="sldNum" idx="2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5" name="编号占位符"/>
          <p:cNvSpPr>
            <a:spLocks noGrp="1"/>
          </p:cNvSpPr>
          <p:nvPr>
            <p:ph type="sldNum" idx="2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6" name="编号占位符"/>
          <p:cNvSpPr>
            <a:spLocks noGrp="1"/>
          </p:cNvSpPr>
          <p:nvPr>
            <p:ph type="sldNum" idx="2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7" name="编号占位符"/>
          <p:cNvSpPr>
            <a:spLocks noGrp="1"/>
          </p:cNvSpPr>
          <p:nvPr>
            <p:ph type="sldNum" idx="2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8" name="编号占位符"/>
          <p:cNvSpPr>
            <a:spLocks noGrp="1"/>
          </p:cNvSpPr>
          <p:nvPr>
            <p:ph type="sldNum" idx="2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39" name="编号占位符"/>
          <p:cNvSpPr>
            <a:spLocks noGrp="1"/>
          </p:cNvSpPr>
          <p:nvPr>
            <p:ph type="sldNum" idx="2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0" name="编号占位符"/>
          <p:cNvSpPr>
            <a:spLocks noGrp="1"/>
          </p:cNvSpPr>
          <p:nvPr>
            <p:ph type="sldNum" idx="2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1" name="编号占位符"/>
          <p:cNvSpPr>
            <a:spLocks noGrp="1"/>
          </p:cNvSpPr>
          <p:nvPr>
            <p:ph type="sldNum" idx="2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2" name="编号占位符"/>
          <p:cNvSpPr>
            <a:spLocks noGrp="1"/>
          </p:cNvSpPr>
          <p:nvPr>
            <p:ph type="sldNum" idx="2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3" name="编号占位符"/>
          <p:cNvSpPr>
            <a:spLocks noGrp="1"/>
          </p:cNvSpPr>
          <p:nvPr>
            <p:ph type="sldNum" idx="2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4" name="编号占位符"/>
          <p:cNvSpPr>
            <a:spLocks noGrp="1"/>
          </p:cNvSpPr>
          <p:nvPr>
            <p:ph type="sldNum" idx="2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5" name="编号占位符"/>
          <p:cNvSpPr>
            <a:spLocks noGrp="1"/>
          </p:cNvSpPr>
          <p:nvPr>
            <p:ph type="sldNum" idx="2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6" name="编号占位符"/>
          <p:cNvSpPr>
            <a:spLocks noGrp="1"/>
          </p:cNvSpPr>
          <p:nvPr>
            <p:ph type="sldNum" idx="2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7" name="编号占位符"/>
          <p:cNvSpPr>
            <a:spLocks noGrp="1"/>
          </p:cNvSpPr>
          <p:nvPr>
            <p:ph type="sldNum" idx="2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8" name="编号占位符"/>
          <p:cNvSpPr>
            <a:spLocks noGrp="1"/>
          </p:cNvSpPr>
          <p:nvPr>
            <p:ph type="sldNum" idx="2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49" name="编号占位符"/>
          <p:cNvSpPr>
            <a:spLocks noGrp="1"/>
          </p:cNvSpPr>
          <p:nvPr>
            <p:ph type="sldNum" idx="2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0" name="编号占位符"/>
          <p:cNvSpPr>
            <a:spLocks noGrp="1"/>
          </p:cNvSpPr>
          <p:nvPr>
            <p:ph type="sldNum" idx="2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1" name="编号占位符"/>
          <p:cNvSpPr>
            <a:spLocks noGrp="1"/>
          </p:cNvSpPr>
          <p:nvPr>
            <p:ph type="sldNum" idx="2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2" name="编号占位符"/>
          <p:cNvSpPr>
            <a:spLocks noGrp="1"/>
          </p:cNvSpPr>
          <p:nvPr>
            <p:ph type="sldNum" idx="2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3" name="编号占位符"/>
          <p:cNvSpPr>
            <a:spLocks noGrp="1"/>
          </p:cNvSpPr>
          <p:nvPr>
            <p:ph type="sldNum" idx="2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4" name="编号占位符"/>
          <p:cNvSpPr>
            <a:spLocks noGrp="1"/>
          </p:cNvSpPr>
          <p:nvPr>
            <p:ph type="sldNum" idx="2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5" name="编号占位符"/>
          <p:cNvSpPr>
            <a:spLocks noGrp="1"/>
          </p:cNvSpPr>
          <p:nvPr>
            <p:ph type="sldNum" idx="2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6" name="编号占位符"/>
          <p:cNvSpPr>
            <a:spLocks noGrp="1"/>
          </p:cNvSpPr>
          <p:nvPr>
            <p:ph type="sldNum" idx="2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7" name="编号占位符"/>
          <p:cNvSpPr>
            <a:spLocks noGrp="1"/>
          </p:cNvSpPr>
          <p:nvPr>
            <p:ph type="sldNum" idx="2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8" name="编号占位符"/>
          <p:cNvSpPr>
            <a:spLocks noGrp="1"/>
          </p:cNvSpPr>
          <p:nvPr>
            <p:ph type="sldNum" idx="2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59" name="编号占位符"/>
          <p:cNvSpPr>
            <a:spLocks noGrp="1"/>
          </p:cNvSpPr>
          <p:nvPr>
            <p:ph type="sldNum" idx="2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0" name="编号占位符"/>
          <p:cNvSpPr>
            <a:spLocks noGrp="1"/>
          </p:cNvSpPr>
          <p:nvPr>
            <p:ph type="sldNum" idx="2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1" name="编号占位符"/>
          <p:cNvSpPr>
            <a:spLocks noGrp="1"/>
          </p:cNvSpPr>
          <p:nvPr>
            <p:ph type="sldNum" idx="2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2" name="编号占位符"/>
          <p:cNvSpPr>
            <a:spLocks noGrp="1"/>
          </p:cNvSpPr>
          <p:nvPr>
            <p:ph type="sldNum" idx="2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3" name="编号占位符"/>
          <p:cNvSpPr>
            <a:spLocks noGrp="1"/>
          </p:cNvSpPr>
          <p:nvPr>
            <p:ph type="sldNum" idx="2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4" name="编号占位符"/>
          <p:cNvSpPr>
            <a:spLocks noGrp="1"/>
          </p:cNvSpPr>
          <p:nvPr>
            <p:ph type="sldNum" idx="2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5" name="编号占位符"/>
          <p:cNvSpPr>
            <a:spLocks noGrp="1"/>
          </p:cNvSpPr>
          <p:nvPr>
            <p:ph type="sldNum" idx="2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6" name="编号占位符"/>
          <p:cNvSpPr>
            <a:spLocks noGrp="1"/>
          </p:cNvSpPr>
          <p:nvPr>
            <p:ph type="sldNum" idx="2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7" name="编号占位符"/>
          <p:cNvSpPr>
            <a:spLocks noGrp="1"/>
          </p:cNvSpPr>
          <p:nvPr>
            <p:ph type="sldNum" idx="2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8" name="编号占位符"/>
          <p:cNvSpPr>
            <a:spLocks noGrp="1"/>
          </p:cNvSpPr>
          <p:nvPr>
            <p:ph type="sldNum" idx="2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69" name="编号占位符"/>
          <p:cNvSpPr>
            <a:spLocks noGrp="1"/>
          </p:cNvSpPr>
          <p:nvPr>
            <p:ph type="sldNum" idx="2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0" name="编号占位符"/>
          <p:cNvSpPr>
            <a:spLocks noGrp="1"/>
          </p:cNvSpPr>
          <p:nvPr>
            <p:ph type="sldNum" idx="2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1" name="编号占位符"/>
          <p:cNvSpPr>
            <a:spLocks noGrp="1"/>
          </p:cNvSpPr>
          <p:nvPr>
            <p:ph type="sldNum" idx="2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2" name="编号占位符"/>
          <p:cNvSpPr>
            <a:spLocks noGrp="1"/>
          </p:cNvSpPr>
          <p:nvPr>
            <p:ph type="sldNum" idx="2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3" name="编号占位符"/>
          <p:cNvSpPr>
            <a:spLocks noGrp="1"/>
          </p:cNvSpPr>
          <p:nvPr>
            <p:ph type="sldNum" idx="2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4" name="编号占位符"/>
          <p:cNvSpPr>
            <a:spLocks noGrp="1"/>
          </p:cNvSpPr>
          <p:nvPr>
            <p:ph type="sldNum" idx="2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5" name="编号占位符"/>
          <p:cNvSpPr>
            <a:spLocks noGrp="1"/>
          </p:cNvSpPr>
          <p:nvPr>
            <p:ph type="sldNum" idx="2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6" name="编号占位符"/>
          <p:cNvSpPr>
            <a:spLocks noGrp="1"/>
          </p:cNvSpPr>
          <p:nvPr>
            <p:ph type="sldNum" idx="2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7" name="编号占位符"/>
          <p:cNvSpPr>
            <a:spLocks noGrp="1"/>
          </p:cNvSpPr>
          <p:nvPr>
            <p:ph type="sldNum" idx="2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8" name="编号占位符"/>
          <p:cNvSpPr>
            <a:spLocks noGrp="1"/>
          </p:cNvSpPr>
          <p:nvPr>
            <p:ph type="sldNum" idx="2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79" name="编号占位符"/>
          <p:cNvSpPr>
            <a:spLocks noGrp="1"/>
          </p:cNvSpPr>
          <p:nvPr>
            <p:ph type="sldNum" idx="2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0" name="编号占位符"/>
          <p:cNvSpPr>
            <a:spLocks noGrp="1"/>
          </p:cNvSpPr>
          <p:nvPr>
            <p:ph type="sldNum" idx="2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1" name="编号占位符"/>
          <p:cNvSpPr>
            <a:spLocks noGrp="1"/>
          </p:cNvSpPr>
          <p:nvPr>
            <p:ph type="sldNum" idx="2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2" name="编号占位符"/>
          <p:cNvSpPr>
            <a:spLocks noGrp="1"/>
          </p:cNvSpPr>
          <p:nvPr>
            <p:ph type="sldNum" idx="2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3" name="编号占位符"/>
          <p:cNvSpPr>
            <a:spLocks noGrp="1"/>
          </p:cNvSpPr>
          <p:nvPr>
            <p:ph type="sldNum" idx="2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4" name="编号占位符"/>
          <p:cNvSpPr>
            <a:spLocks noGrp="1"/>
          </p:cNvSpPr>
          <p:nvPr>
            <p:ph type="sldNum" idx="2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5" name="编号占位符"/>
          <p:cNvSpPr>
            <a:spLocks noGrp="1"/>
          </p:cNvSpPr>
          <p:nvPr>
            <p:ph type="sldNum" idx="2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6" name="编号占位符"/>
          <p:cNvSpPr>
            <a:spLocks noGrp="1"/>
          </p:cNvSpPr>
          <p:nvPr>
            <p:ph type="sldNum" idx="2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7" name="编号占位符"/>
          <p:cNvSpPr>
            <a:spLocks noGrp="1"/>
          </p:cNvSpPr>
          <p:nvPr>
            <p:ph type="sldNum" idx="2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8" name="编号占位符"/>
          <p:cNvSpPr>
            <a:spLocks noGrp="1"/>
          </p:cNvSpPr>
          <p:nvPr>
            <p:ph type="sldNum" idx="2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89" name="编号占位符"/>
          <p:cNvSpPr>
            <a:spLocks noGrp="1"/>
          </p:cNvSpPr>
          <p:nvPr>
            <p:ph type="sldNum" idx="2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0" name="编号占位符"/>
          <p:cNvSpPr>
            <a:spLocks noGrp="1"/>
          </p:cNvSpPr>
          <p:nvPr>
            <p:ph type="sldNum" idx="2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1" name="编号占位符"/>
          <p:cNvSpPr>
            <a:spLocks noGrp="1"/>
          </p:cNvSpPr>
          <p:nvPr>
            <p:ph type="sldNum" idx="2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2" name="编号占位符"/>
          <p:cNvSpPr>
            <a:spLocks noGrp="1"/>
          </p:cNvSpPr>
          <p:nvPr>
            <p:ph type="sldNum" idx="2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3" name="编号占位符"/>
          <p:cNvSpPr>
            <a:spLocks noGrp="1"/>
          </p:cNvSpPr>
          <p:nvPr>
            <p:ph type="sldNum" idx="2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4" name="编号占位符"/>
          <p:cNvSpPr>
            <a:spLocks noGrp="1"/>
          </p:cNvSpPr>
          <p:nvPr>
            <p:ph type="sldNum" idx="2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5" name="编号占位符"/>
          <p:cNvSpPr>
            <a:spLocks noGrp="1"/>
          </p:cNvSpPr>
          <p:nvPr>
            <p:ph type="sldNum" idx="2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6" name="编号占位符"/>
          <p:cNvSpPr>
            <a:spLocks noGrp="1"/>
          </p:cNvSpPr>
          <p:nvPr>
            <p:ph type="sldNum" idx="2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7" name="编号占位符"/>
          <p:cNvSpPr>
            <a:spLocks noGrp="1"/>
          </p:cNvSpPr>
          <p:nvPr>
            <p:ph type="sldNum" idx="2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8" name="编号占位符"/>
          <p:cNvSpPr>
            <a:spLocks noGrp="1"/>
          </p:cNvSpPr>
          <p:nvPr>
            <p:ph type="sldNum" idx="2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99" name="编号占位符"/>
          <p:cNvSpPr>
            <a:spLocks noGrp="1"/>
          </p:cNvSpPr>
          <p:nvPr>
            <p:ph type="sldNum" idx="2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0" name="编号占位符"/>
          <p:cNvSpPr>
            <a:spLocks noGrp="1"/>
          </p:cNvSpPr>
          <p:nvPr>
            <p:ph type="sldNum" idx="2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1" name="编号占位符"/>
          <p:cNvSpPr>
            <a:spLocks noGrp="1"/>
          </p:cNvSpPr>
          <p:nvPr>
            <p:ph type="sldNum" idx="2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2" name="编号占位符"/>
          <p:cNvSpPr>
            <a:spLocks noGrp="1"/>
          </p:cNvSpPr>
          <p:nvPr>
            <p:ph type="sldNum" idx="2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3" name="编号占位符"/>
          <p:cNvSpPr>
            <a:spLocks noGrp="1"/>
          </p:cNvSpPr>
          <p:nvPr>
            <p:ph type="sldNum" idx="2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4" name="编号占位符"/>
          <p:cNvSpPr>
            <a:spLocks noGrp="1"/>
          </p:cNvSpPr>
          <p:nvPr>
            <p:ph type="sldNum" idx="2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5" name="编号占位符"/>
          <p:cNvSpPr>
            <a:spLocks noGrp="1"/>
          </p:cNvSpPr>
          <p:nvPr>
            <p:ph type="sldNum" idx="2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6" name="编号占位符"/>
          <p:cNvSpPr>
            <a:spLocks noGrp="1"/>
          </p:cNvSpPr>
          <p:nvPr>
            <p:ph type="sldNum" idx="2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7" name="编号占位符"/>
          <p:cNvSpPr>
            <a:spLocks noGrp="1"/>
          </p:cNvSpPr>
          <p:nvPr>
            <p:ph type="sldNum" idx="2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8" name="编号占位符"/>
          <p:cNvSpPr>
            <a:spLocks noGrp="1"/>
          </p:cNvSpPr>
          <p:nvPr>
            <p:ph type="sldNum" idx="2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09" name="编号占位符"/>
          <p:cNvSpPr>
            <a:spLocks noGrp="1"/>
          </p:cNvSpPr>
          <p:nvPr>
            <p:ph type="sldNum" idx="2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0" name="编号占位符"/>
          <p:cNvSpPr>
            <a:spLocks noGrp="1"/>
          </p:cNvSpPr>
          <p:nvPr>
            <p:ph type="sldNum" idx="2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1" name="编号占位符"/>
          <p:cNvSpPr>
            <a:spLocks noGrp="1"/>
          </p:cNvSpPr>
          <p:nvPr>
            <p:ph type="sldNum" idx="2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2" name="编号占位符"/>
          <p:cNvSpPr>
            <a:spLocks noGrp="1"/>
          </p:cNvSpPr>
          <p:nvPr>
            <p:ph type="sldNum" idx="2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3" name="编号占位符"/>
          <p:cNvSpPr>
            <a:spLocks noGrp="1"/>
          </p:cNvSpPr>
          <p:nvPr>
            <p:ph type="sldNum" idx="2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4" name="编号占位符"/>
          <p:cNvSpPr>
            <a:spLocks noGrp="1"/>
          </p:cNvSpPr>
          <p:nvPr>
            <p:ph type="sldNum" idx="2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5" name="编号占位符"/>
          <p:cNvSpPr>
            <a:spLocks noGrp="1"/>
          </p:cNvSpPr>
          <p:nvPr>
            <p:ph type="sldNum" idx="2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6" name="编号占位符"/>
          <p:cNvSpPr>
            <a:spLocks noGrp="1"/>
          </p:cNvSpPr>
          <p:nvPr>
            <p:ph type="sldNum" idx="2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7" name="编号占位符"/>
          <p:cNvSpPr>
            <a:spLocks noGrp="1"/>
          </p:cNvSpPr>
          <p:nvPr>
            <p:ph type="sldNum" idx="2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8" name="编号占位符"/>
          <p:cNvSpPr>
            <a:spLocks noGrp="1"/>
          </p:cNvSpPr>
          <p:nvPr>
            <p:ph type="sldNum" idx="2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19" name="编号占位符"/>
          <p:cNvSpPr>
            <a:spLocks noGrp="1"/>
          </p:cNvSpPr>
          <p:nvPr>
            <p:ph type="sldNum" idx="2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0" name="编号占位符"/>
          <p:cNvSpPr>
            <a:spLocks noGrp="1"/>
          </p:cNvSpPr>
          <p:nvPr>
            <p:ph type="sldNum" idx="3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1" name="编号占位符"/>
          <p:cNvSpPr>
            <a:spLocks noGrp="1"/>
          </p:cNvSpPr>
          <p:nvPr>
            <p:ph type="sldNum" idx="3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2" name="编号占位符"/>
          <p:cNvSpPr>
            <a:spLocks noGrp="1"/>
          </p:cNvSpPr>
          <p:nvPr>
            <p:ph type="sldNum" idx="3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3" name="编号占位符"/>
          <p:cNvSpPr>
            <a:spLocks noGrp="1"/>
          </p:cNvSpPr>
          <p:nvPr>
            <p:ph type="sldNum" idx="3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4" name="编号占位符"/>
          <p:cNvSpPr>
            <a:spLocks noGrp="1"/>
          </p:cNvSpPr>
          <p:nvPr>
            <p:ph type="sldNum" idx="3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5" name="编号占位符"/>
          <p:cNvSpPr>
            <a:spLocks noGrp="1"/>
          </p:cNvSpPr>
          <p:nvPr>
            <p:ph type="sldNum" idx="3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6" name="编号占位符"/>
          <p:cNvSpPr>
            <a:spLocks noGrp="1"/>
          </p:cNvSpPr>
          <p:nvPr>
            <p:ph type="sldNum" idx="3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7" name="编号占位符"/>
          <p:cNvSpPr>
            <a:spLocks noGrp="1"/>
          </p:cNvSpPr>
          <p:nvPr>
            <p:ph type="sldNum" idx="3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8" name="编号占位符"/>
          <p:cNvSpPr>
            <a:spLocks noGrp="1"/>
          </p:cNvSpPr>
          <p:nvPr>
            <p:ph type="sldNum" idx="3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29" name="编号占位符"/>
          <p:cNvSpPr>
            <a:spLocks noGrp="1"/>
          </p:cNvSpPr>
          <p:nvPr>
            <p:ph type="sldNum" idx="3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0" name="编号占位符"/>
          <p:cNvSpPr>
            <a:spLocks noGrp="1"/>
          </p:cNvSpPr>
          <p:nvPr>
            <p:ph type="sldNum" idx="3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1" name="编号占位符"/>
          <p:cNvSpPr>
            <a:spLocks noGrp="1"/>
          </p:cNvSpPr>
          <p:nvPr>
            <p:ph type="sldNum" idx="3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2" name="编号占位符"/>
          <p:cNvSpPr>
            <a:spLocks noGrp="1"/>
          </p:cNvSpPr>
          <p:nvPr>
            <p:ph type="sldNum" idx="3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3" name="编号占位符"/>
          <p:cNvSpPr>
            <a:spLocks noGrp="1"/>
          </p:cNvSpPr>
          <p:nvPr>
            <p:ph type="sldNum" idx="3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4" name="编号占位符"/>
          <p:cNvSpPr>
            <a:spLocks noGrp="1"/>
          </p:cNvSpPr>
          <p:nvPr>
            <p:ph type="sldNum" idx="3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5" name="编号占位符"/>
          <p:cNvSpPr>
            <a:spLocks noGrp="1"/>
          </p:cNvSpPr>
          <p:nvPr>
            <p:ph type="sldNum" idx="3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6" name="编号占位符"/>
          <p:cNvSpPr>
            <a:spLocks noGrp="1"/>
          </p:cNvSpPr>
          <p:nvPr>
            <p:ph type="sldNum" idx="3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7" name="编号占位符"/>
          <p:cNvSpPr>
            <a:spLocks noGrp="1"/>
          </p:cNvSpPr>
          <p:nvPr>
            <p:ph type="sldNum" idx="3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8" name="编号占位符"/>
          <p:cNvSpPr>
            <a:spLocks noGrp="1"/>
          </p:cNvSpPr>
          <p:nvPr>
            <p:ph type="sldNum" idx="3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39" name="编号占位符"/>
          <p:cNvSpPr>
            <a:spLocks noGrp="1"/>
          </p:cNvSpPr>
          <p:nvPr>
            <p:ph type="sldNum" idx="3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0" name="编号占位符"/>
          <p:cNvSpPr>
            <a:spLocks noGrp="1"/>
          </p:cNvSpPr>
          <p:nvPr>
            <p:ph type="sldNum" idx="3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1" name="编号占位符"/>
          <p:cNvSpPr>
            <a:spLocks noGrp="1"/>
          </p:cNvSpPr>
          <p:nvPr>
            <p:ph type="sldNum" idx="3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2" name="编号占位符"/>
          <p:cNvSpPr>
            <a:spLocks noGrp="1"/>
          </p:cNvSpPr>
          <p:nvPr>
            <p:ph type="sldNum" idx="3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3" name="编号占位符"/>
          <p:cNvSpPr>
            <a:spLocks noGrp="1"/>
          </p:cNvSpPr>
          <p:nvPr>
            <p:ph type="sldNum" idx="3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4" name="编号占位符"/>
          <p:cNvSpPr>
            <a:spLocks noGrp="1"/>
          </p:cNvSpPr>
          <p:nvPr>
            <p:ph type="sldNum" idx="3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5" name="编号占位符"/>
          <p:cNvSpPr>
            <a:spLocks noGrp="1"/>
          </p:cNvSpPr>
          <p:nvPr>
            <p:ph type="sldNum" idx="3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6" name="编号占位符"/>
          <p:cNvSpPr>
            <a:spLocks noGrp="1"/>
          </p:cNvSpPr>
          <p:nvPr>
            <p:ph type="sldNum" idx="3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7" name="编号占位符"/>
          <p:cNvSpPr>
            <a:spLocks noGrp="1"/>
          </p:cNvSpPr>
          <p:nvPr>
            <p:ph type="sldNum" idx="3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8" name="编号占位符"/>
          <p:cNvSpPr>
            <a:spLocks noGrp="1"/>
          </p:cNvSpPr>
          <p:nvPr>
            <p:ph type="sldNum" idx="3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49" name="编号占位符"/>
          <p:cNvSpPr>
            <a:spLocks noGrp="1"/>
          </p:cNvSpPr>
          <p:nvPr>
            <p:ph type="sldNum" idx="3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0" name="编号占位符"/>
          <p:cNvSpPr>
            <a:spLocks noGrp="1"/>
          </p:cNvSpPr>
          <p:nvPr>
            <p:ph type="sldNum" idx="3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1" name="编号占位符"/>
          <p:cNvSpPr>
            <a:spLocks noGrp="1"/>
          </p:cNvSpPr>
          <p:nvPr>
            <p:ph type="sldNum" idx="3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2" name="编号占位符"/>
          <p:cNvSpPr>
            <a:spLocks noGrp="1"/>
          </p:cNvSpPr>
          <p:nvPr>
            <p:ph type="sldNum" idx="3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3" name="编号占位符"/>
          <p:cNvSpPr>
            <a:spLocks noGrp="1"/>
          </p:cNvSpPr>
          <p:nvPr>
            <p:ph type="sldNum" idx="3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4" name="编号占位符"/>
          <p:cNvSpPr>
            <a:spLocks noGrp="1"/>
          </p:cNvSpPr>
          <p:nvPr>
            <p:ph type="sldNum" idx="3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5" name="编号占位符"/>
          <p:cNvSpPr>
            <a:spLocks noGrp="1"/>
          </p:cNvSpPr>
          <p:nvPr>
            <p:ph type="sldNum" idx="3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6" name="编号占位符"/>
          <p:cNvSpPr>
            <a:spLocks noGrp="1"/>
          </p:cNvSpPr>
          <p:nvPr>
            <p:ph type="sldNum" idx="3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7" name="编号占位符"/>
          <p:cNvSpPr>
            <a:spLocks noGrp="1"/>
          </p:cNvSpPr>
          <p:nvPr>
            <p:ph type="sldNum" idx="3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8" name="编号占位符"/>
          <p:cNvSpPr>
            <a:spLocks noGrp="1"/>
          </p:cNvSpPr>
          <p:nvPr>
            <p:ph type="sldNum" idx="3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59" name="编号占位符"/>
          <p:cNvSpPr>
            <a:spLocks noGrp="1"/>
          </p:cNvSpPr>
          <p:nvPr>
            <p:ph type="sldNum" idx="3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0" name="编号占位符"/>
          <p:cNvSpPr>
            <a:spLocks noGrp="1"/>
          </p:cNvSpPr>
          <p:nvPr>
            <p:ph type="sldNum" idx="3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1" name="编号占位符"/>
          <p:cNvSpPr>
            <a:spLocks noGrp="1"/>
          </p:cNvSpPr>
          <p:nvPr>
            <p:ph type="sldNum" idx="3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2" name="编号占位符"/>
          <p:cNvSpPr>
            <a:spLocks noGrp="1"/>
          </p:cNvSpPr>
          <p:nvPr>
            <p:ph type="sldNum" idx="3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3" name="编号占位符"/>
          <p:cNvSpPr>
            <a:spLocks noGrp="1"/>
          </p:cNvSpPr>
          <p:nvPr>
            <p:ph type="sldNum" idx="3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4" name="编号占位符"/>
          <p:cNvSpPr>
            <a:spLocks noGrp="1"/>
          </p:cNvSpPr>
          <p:nvPr>
            <p:ph type="sldNum" idx="3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5" name="编号占位符"/>
          <p:cNvSpPr>
            <a:spLocks noGrp="1"/>
          </p:cNvSpPr>
          <p:nvPr>
            <p:ph type="sldNum" idx="3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6" name="编号占位符"/>
          <p:cNvSpPr>
            <a:spLocks noGrp="1"/>
          </p:cNvSpPr>
          <p:nvPr>
            <p:ph type="sldNum" idx="3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7" name="编号占位符"/>
          <p:cNvSpPr>
            <a:spLocks noGrp="1"/>
          </p:cNvSpPr>
          <p:nvPr>
            <p:ph type="sldNum" idx="3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8" name="编号占位符"/>
          <p:cNvSpPr>
            <a:spLocks noGrp="1"/>
          </p:cNvSpPr>
          <p:nvPr>
            <p:ph type="sldNum" idx="3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69" name="编号占位符"/>
          <p:cNvSpPr>
            <a:spLocks noGrp="1"/>
          </p:cNvSpPr>
          <p:nvPr>
            <p:ph type="sldNum" idx="3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0" name="编号占位符"/>
          <p:cNvSpPr>
            <a:spLocks noGrp="1"/>
          </p:cNvSpPr>
          <p:nvPr>
            <p:ph type="sldNum" idx="3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1" name="编号占位符"/>
          <p:cNvSpPr>
            <a:spLocks noGrp="1"/>
          </p:cNvSpPr>
          <p:nvPr>
            <p:ph type="sldNum" idx="3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2" name="编号占位符"/>
          <p:cNvSpPr>
            <a:spLocks noGrp="1"/>
          </p:cNvSpPr>
          <p:nvPr>
            <p:ph type="sldNum" idx="3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3" name="编号占位符"/>
          <p:cNvSpPr>
            <a:spLocks noGrp="1"/>
          </p:cNvSpPr>
          <p:nvPr>
            <p:ph type="sldNum" idx="3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4" name="编号占位符"/>
          <p:cNvSpPr>
            <a:spLocks noGrp="1"/>
          </p:cNvSpPr>
          <p:nvPr>
            <p:ph type="sldNum" idx="3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5" name="编号占位符"/>
          <p:cNvSpPr>
            <a:spLocks noGrp="1"/>
          </p:cNvSpPr>
          <p:nvPr>
            <p:ph type="sldNum" idx="3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6" name="编号占位符"/>
          <p:cNvSpPr>
            <a:spLocks noGrp="1"/>
          </p:cNvSpPr>
          <p:nvPr>
            <p:ph type="sldNum" idx="3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7" name="编号占位符"/>
          <p:cNvSpPr>
            <a:spLocks noGrp="1"/>
          </p:cNvSpPr>
          <p:nvPr>
            <p:ph type="sldNum" idx="3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8" name="编号占位符"/>
          <p:cNvSpPr>
            <a:spLocks noGrp="1"/>
          </p:cNvSpPr>
          <p:nvPr>
            <p:ph type="sldNum" idx="3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79" name="编号占位符"/>
          <p:cNvSpPr>
            <a:spLocks noGrp="1"/>
          </p:cNvSpPr>
          <p:nvPr>
            <p:ph type="sldNum" idx="3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0" name="编号占位符"/>
          <p:cNvSpPr>
            <a:spLocks noGrp="1"/>
          </p:cNvSpPr>
          <p:nvPr>
            <p:ph type="sldNum" idx="3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1" name="编号占位符"/>
          <p:cNvSpPr>
            <a:spLocks noGrp="1"/>
          </p:cNvSpPr>
          <p:nvPr>
            <p:ph type="sldNum" idx="3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2" name="编号占位符"/>
          <p:cNvSpPr>
            <a:spLocks noGrp="1"/>
          </p:cNvSpPr>
          <p:nvPr>
            <p:ph type="sldNum" idx="3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3" name="编号占位符"/>
          <p:cNvSpPr>
            <a:spLocks noGrp="1"/>
          </p:cNvSpPr>
          <p:nvPr>
            <p:ph type="sldNum" idx="3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4" name="编号占位符"/>
          <p:cNvSpPr>
            <a:spLocks noGrp="1"/>
          </p:cNvSpPr>
          <p:nvPr>
            <p:ph type="sldNum" idx="3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5" name="编号占位符"/>
          <p:cNvSpPr>
            <a:spLocks noGrp="1"/>
          </p:cNvSpPr>
          <p:nvPr>
            <p:ph type="sldNum" idx="3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6" name="编号占位符"/>
          <p:cNvSpPr>
            <a:spLocks noGrp="1"/>
          </p:cNvSpPr>
          <p:nvPr>
            <p:ph type="sldNum" idx="3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7" name="编号占位符"/>
          <p:cNvSpPr>
            <a:spLocks noGrp="1"/>
          </p:cNvSpPr>
          <p:nvPr>
            <p:ph type="sldNum" idx="3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8" name="编号占位符"/>
          <p:cNvSpPr>
            <a:spLocks noGrp="1"/>
          </p:cNvSpPr>
          <p:nvPr>
            <p:ph type="sldNum" idx="3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89" name="编号占位符"/>
          <p:cNvSpPr>
            <a:spLocks noGrp="1"/>
          </p:cNvSpPr>
          <p:nvPr>
            <p:ph type="sldNum" idx="3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0" name="编号占位符"/>
          <p:cNvSpPr>
            <a:spLocks noGrp="1"/>
          </p:cNvSpPr>
          <p:nvPr>
            <p:ph type="sldNum" idx="3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1" name="编号占位符"/>
          <p:cNvSpPr>
            <a:spLocks noGrp="1"/>
          </p:cNvSpPr>
          <p:nvPr>
            <p:ph type="sldNum" idx="3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2" name="编号占位符"/>
          <p:cNvSpPr>
            <a:spLocks noGrp="1"/>
          </p:cNvSpPr>
          <p:nvPr>
            <p:ph type="sldNum" idx="3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3" name="编号占位符"/>
          <p:cNvSpPr>
            <a:spLocks noGrp="1"/>
          </p:cNvSpPr>
          <p:nvPr>
            <p:ph type="sldNum" idx="3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4" name="编号占位符"/>
          <p:cNvSpPr>
            <a:spLocks noGrp="1"/>
          </p:cNvSpPr>
          <p:nvPr>
            <p:ph type="sldNum" idx="3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5" name="编号占位符"/>
          <p:cNvSpPr>
            <a:spLocks noGrp="1"/>
          </p:cNvSpPr>
          <p:nvPr>
            <p:ph type="sldNum" idx="3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6" name="编号占位符"/>
          <p:cNvSpPr>
            <a:spLocks noGrp="1"/>
          </p:cNvSpPr>
          <p:nvPr>
            <p:ph type="sldNum" idx="3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7" name="编号占位符"/>
          <p:cNvSpPr>
            <a:spLocks noGrp="1"/>
          </p:cNvSpPr>
          <p:nvPr>
            <p:ph type="sldNum" idx="3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8" name="编号占位符"/>
          <p:cNvSpPr>
            <a:spLocks noGrp="1"/>
          </p:cNvSpPr>
          <p:nvPr>
            <p:ph type="sldNum" idx="3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399" name="编号占位符"/>
          <p:cNvSpPr>
            <a:spLocks noGrp="1"/>
          </p:cNvSpPr>
          <p:nvPr>
            <p:ph type="sldNum" idx="3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0" name="编号占位符"/>
          <p:cNvSpPr>
            <a:spLocks noGrp="1"/>
          </p:cNvSpPr>
          <p:nvPr>
            <p:ph type="sldNum" idx="3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1" name="编号占位符"/>
          <p:cNvSpPr>
            <a:spLocks noGrp="1"/>
          </p:cNvSpPr>
          <p:nvPr>
            <p:ph type="sldNum" idx="3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2" name="编号占位符"/>
          <p:cNvSpPr>
            <a:spLocks noGrp="1"/>
          </p:cNvSpPr>
          <p:nvPr>
            <p:ph type="sldNum" idx="3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3" name="编号占位符"/>
          <p:cNvSpPr>
            <a:spLocks noGrp="1"/>
          </p:cNvSpPr>
          <p:nvPr>
            <p:ph type="sldNum" idx="3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4" name="编号占位符"/>
          <p:cNvSpPr>
            <a:spLocks noGrp="1"/>
          </p:cNvSpPr>
          <p:nvPr>
            <p:ph type="sldNum" idx="3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5" name="编号占位符"/>
          <p:cNvSpPr>
            <a:spLocks noGrp="1"/>
          </p:cNvSpPr>
          <p:nvPr>
            <p:ph type="sldNum" idx="3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6" name="编号占位符"/>
          <p:cNvSpPr>
            <a:spLocks noGrp="1"/>
          </p:cNvSpPr>
          <p:nvPr>
            <p:ph type="sldNum" idx="3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7" name="编号占位符"/>
          <p:cNvSpPr>
            <a:spLocks noGrp="1"/>
          </p:cNvSpPr>
          <p:nvPr>
            <p:ph type="sldNum" idx="3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8" name="编号占位符"/>
          <p:cNvSpPr>
            <a:spLocks noGrp="1"/>
          </p:cNvSpPr>
          <p:nvPr>
            <p:ph type="sldNum" idx="3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09" name="编号占位符"/>
          <p:cNvSpPr>
            <a:spLocks noGrp="1"/>
          </p:cNvSpPr>
          <p:nvPr>
            <p:ph type="sldNum" idx="3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0" name="编号占位符"/>
          <p:cNvSpPr>
            <a:spLocks noGrp="1"/>
          </p:cNvSpPr>
          <p:nvPr>
            <p:ph type="sldNum" idx="3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1" name="编号占位符"/>
          <p:cNvSpPr>
            <a:spLocks noGrp="1"/>
          </p:cNvSpPr>
          <p:nvPr>
            <p:ph type="sldNum" idx="3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2" name="编号占位符"/>
          <p:cNvSpPr>
            <a:spLocks noGrp="1"/>
          </p:cNvSpPr>
          <p:nvPr>
            <p:ph type="sldNum" idx="3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3" name="编号占位符"/>
          <p:cNvSpPr>
            <a:spLocks noGrp="1"/>
          </p:cNvSpPr>
          <p:nvPr>
            <p:ph type="sldNum" idx="3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4" name="编号占位符"/>
          <p:cNvSpPr>
            <a:spLocks noGrp="1"/>
          </p:cNvSpPr>
          <p:nvPr>
            <p:ph type="sldNum" idx="3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5" name="编号占位符"/>
          <p:cNvSpPr>
            <a:spLocks noGrp="1"/>
          </p:cNvSpPr>
          <p:nvPr>
            <p:ph type="sldNum" idx="3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6" name="编号占位符"/>
          <p:cNvSpPr>
            <a:spLocks noGrp="1"/>
          </p:cNvSpPr>
          <p:nvPr>
            <p:ph type="sldNum" idx="3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7" name="编号占位符"/>
          <p:cNvSpPr>
            <a:spLocks noGrp="1"/>
          </p:cNvSpPr>
          <p:nvPr>
            <p:ph type="sldNum" idx="3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8" name="编号占位符"/>
          <p:cNvSpPr>
            <a:spLocks noGrp="1"/>
          </p:cNvSpPr>
          <p:nvPr>
            <p:ph type="sldNum" idx="3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19" name="编号占位符"/>
          <p:cNvSpPr>
            <a:spLocks noGrp="1"/>
          </p:cNvSpPr>
          <p:nvPr>
            <p:ph type="sldNum" idx="3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0" name="编号占位符"/>
          <p:cNvSpPr>
            <a:spLocks noGrp="1"/>
          </p:cNvSpPr>
          <p:nvPr>
            <p:ph type="sldNum" idx="4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1" name="编号占位符"/>
          <p:cNvSpPr>
            <a:spLocks noGrp="1"/>
          </p:cNvSpPr>
          <p:nvPr>
            <p:ph type="sldNum" idx="4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2" name="编号占位符"/>
          <p:cNvSpPr>
            <a:spLocks noGrp="1"/>
          </p:cNvSpPr>
          <p:nvPr>
            <p:ph type="sldNum" idx="4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3" name="编号占位符"/>
          <p:cNvSpPr>
            <a:spLocks noGrp="1"/>
          </p:cNvSpPr>
          <p:nvPr>
            <p:ph type="sldNum" idx="4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4" name="编号占位符"/>
          <p:cNvSpPr>
            <a:spLocks noGrp="1"/>
          </p:cNvSpPr>
          <p:nvPr>
            <p:ph type="sldNum" idx="4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5" name="编号占位符"/>
          <p:cNvSpPr>
            <a:spLocks noGrp="1"/>
          </p:cNvSpPr>
          <p:nvPr>
            <p:ph type="sldNum" idx="4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6" name="编号占位符"/>
          <p:cNvSpPr>
            <a:spLocks noGrp="1"/>
          </p:cNvSpPr>
          <p:nvPr>
            <p:ph type="sldNum" idx="4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7" name="编号占位符"/>
          <p:cNvSpPr>
            <a:spLocks noGrp="1"/>
          </p:cNvSpPr>
          <p:nvPr>
            <p:ph type="sldNum" idx="4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8" name="编号占位符"/>
          <p:cNvSpPr>
            <a:spLocks noGrp="1"/>
          </p:cNvSpPr>
          <p:nvPr>
            <p:ph type="sldNum" idx="4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29" name="编号占位符"/>
          <p:cNvSpPr>
            <a:spLocks noGrp="1"/>
          </p:cNvSpPr>
          <p:nvPr>
            <p:ph type="sldNum" idx="4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0" name="编号占位符"/>
          <p:cNvSpPr>
            <a:spLocks noGrp="1"/>
          </p:cNvSpPr>
          <p:nvPr>
            <p:ph type="sldNum" idx="4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1" name="编号占位符"/>
          <p:cNvSpPr>
            <a:spLocks noGrp="1"/>
          </p:cNvSpPr>
          <p:nvPr>
            <p:ph type="sldNum" idx="4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2" name="编号占位符"/>
          <p:cNvSpPr>
            <a:spLocks noGrp="1"/>
          </p:cNvSpPr>
          <p:nvPr>
            <p:ph type="sldNum" idx="4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3" name="编号占位符"/>
          <p:cNvSpPr>
            <a:spLocks noGrp="1"/>
          </p:cNvSpPr>
          <p:nvPr>
            <p:ph type="sldNum" idx="4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4" name="编号占位符"/>
          <p:cNvSpPr>
            <a:spLocks noGrp="1"/>
          </p:cNvSpPr>
          <p:nvPr>
            <p:ph type="sldNum" idx="4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5" name="编号占位符"/>
          <p:cNvSpPr>
            <a:spLocks noGrp="1"/>
          </p:cNvSpPr>
          <p:nvPr>
            <p:ph type="sldNum" idx="4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6" name="编号占位符"/>
          <p:cNvSpPr>
            <a:spLocks noGrp="1"/>
          </p:cNvSpPr>
          <p:nvPr>
            <p:ph type="sldNum" idx="4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7" name="编号占位符"/>
          <p:cNvSpPr>
            <a:spLocks noGrp="1"/>
          </p:cNvSpPr>
          <p:nvPr>
            <p:ph type="sldNum" idx="4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8" name="编号占位符"/>
          <p:cNvSpPr>
            <a:spLocks noGrp="1"/>
          </p:cNvSpPr>
          <p:nvPr>
            <p:ph type="sldNum" idx="4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39" name="编号占位符"/>
          <p:cNvSpPr>
            <a:spLocks noGrp="1"/>
          </p:cNvSpPr>
          <p:nvPr>
            <p:ph type="sldNum" idx="4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0" name="编号占位符"/>
          <p:cNvSpPr>
            <a:spLocks noGrp="1"/>
          </p:cNvSpPr>
          <p:nvPr>
            <p:ph type="sldNum" idx="4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1" name="编号占位符"/>
          <p:cNvSpPr>
            <a:spLocks noGrp="1"/>
          </p:cNvSpPr>
          <p:nvPr>
            <p:ph type="sldNum" idx="4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2" name="编号占位符"/>
          <p:cNvSpPr>
            <a:spLocks noGrp="1"/>
          </p:cNvSpPr>
          <p:nvPr>
            <p:ph type="sldNum" idx="4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3" name="编号占位符"/>
          <p:cNvSpPr>
            <a:spLocks noGrp="1"/>
          </p:cNvSpPr>
          <p:nvPr>
            <p:ph type="sldNum" idx="4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4" name="编号占位符"/>
          <p:cNvSpPr>
            <a:spLocks noGrp="1"/>
          </p:cNvSpPr>
          <p:nvPr>
            <p:ph type="sldNum" idx="4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5" name="编号占位符"/>
          <p:cNvSpPr>
            <a:spLocks noGrp="1"/>
          </p:cNvSpPr>
          <p:nvPr>
            <p:ph type="sldNum" idx="4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6" name="编号占位符"/>
          <p:cNvSpPr>
            <a:spLocks noGrp="1"/>
          </p:cNvSpPr>
          <p:nvPr>
            <p:ph type="sldNum" idx="4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7" name="编号占位符"/>
          <p:cNvSpPr>
            <a:spLocks noGrp="1"/>
          </p:cNvSpPr>
          <p:nvPr>
            <p:ph type="sldNum" idx="4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8" name="编号占位符"/>
          <p:cNvSpPr>
            <a:spLocks noGrp="1"/>
          </p:cNvSpPr>
          <p:nvPr>
            <p:ph type="sldNum" idx="4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49" name="编号占位符"/>
          <p:cNvSpPr>
            <a:spLocks noGrp="1"/>
          </p:cNvSpPr>
          <p:nvPr>
            <p:ph type="sldNum" idx="4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0" name="编号占位符"/>
          <p:cNvSpPr>
            <a:spLocks noGrp="1"/>
          </p:cNvSpPr>
          <p:nvPr>
            <p:ph type="sldNum" idx="4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1" name="编号占位符"/>
          <p:cNvSpPr>
            <a:spLocks noGrp="1"/>
          </p:cNvSpPr>
          <p:nvPr>
            <p:ph type="sldNum" idx="4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2" name="编号占位符"/>
          <p:cNvSpPr>
            <a:spLocks noGrp="1"/>
          </p:cNvSpPr>
          <p:nvPr>
            <p:ph type="sldNum" idx="4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3" name="编号占位符"/>
          <p:cNvSpPr>
            <a:spLocks noGrp="1"/>
          </p:cNvSpPr>
          <p:nvPr>
            <p:ph type="sldNum" idx="4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4" name="编号占位符"/>
          <p:cNvSpPr>
            <a:spLocks noGrp="1"/>
          </p:cNvSpPr>
          <p:nvPr>
            <p:ph type="sldNum" idx="4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5" name="编号占位符"/>
          <p:cNvSpPr>
            <a:spLocks noGrp="1"/>
          </p:cNvSpPr>
          <p:nvPr>
            <p:ph type="sldNum" idx="4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6" name="编号占位符"/>
          <p:cNvSpPr>
            <a:spLocks noGrp="1"/>
          </p:cNvSpPr>
          <p:nvPr>
            <p:ph type="sldNum" idx="4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7" name="编号占位符"/>
          <p:cNvSpPr>
            <a:spLocks noGrp="1"/>
          </p:cNvSpPr>
          <p:nvPr>
            <p:ph type="sldNum" idx="4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8" name="编号占位符"/>
          <p:cNvSpPr>
            <a:spLocks noGrp="1"/>
          </p:cNvSpPr>
          <p:nvPr>
            <p:ph type="sldNum" idx="4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59" name="编号占位符"/>
          <p:cNvSpPr>
            <a:spLocks noGrp="1"/>
          </p:cNvSpPr>
          <p:nvPr>
            <p:ph type="sldNum" idx="4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0" name="编号占位符"/>
          <p:cNvSpPr>
            <a:spLocks noGrp="1"/>
          </p:cNvSpPr>
          <p:nvPr>
            <p:ph type="sldNum" idx="4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1" name="编号占位符"/>
          <p:cNvSpPr>
            <a:spLocks noGrp="1"/>
          </p:cNvSpPr>
          <p:nvPr>
            <p:ph type="sldNum" idx="4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2" name="编号占位符"/>
          <p:cNvSpPr>
            <a:spLocks noGrp="1"/>
          </p:cNvSpPr>
          <p:nvPr>
            <p:ph type="sldNum" idx="4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3" name="编号占位符"/>
          <p:cNvSpPr>
            <a:spLocks noGrp="1"/>
          </p:cNvSpPr>
          <p:nvPr>
            <p:ph type="sldNum" idx="4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4" name="编号占位符"/>
          <p:cNvSpPr>
            <a:spLocks noGrp="1"/>
          </p:cNvSpPr>
          <p:nvPr>
            <p:ph type="sldNum" idx="4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5" name="编号占位符"/>
          <p:cNvSpPr>
            <a:spLocks noGrp="1"/>
          </p:cNvSpPr>
          <p:nvPr>
            <p:ph type="sldNum" idx="4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6" name="编号占位符"/>
          <p:cNvSpPr>
            <a:spLocks noGrp="1"/>
          </p:cNvSpPr>
          <p:nvPr>
            <p:ph type="sldNum" idx="4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7" name="编号占位符"/>
          <p:cNvSpPr>
            <a:spLocks noGrp="1"/>
          </p:cNvSpPr>
          <p:nvPr>
            <p:ph type="sldNum" idx="4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8" name="编号占位符"/>
          <p:cNvSpPr>
            <a:spLocks noGrp="1"/>
          </p:cNvSpPr>
          <p:nvPr>
            <p:ph type="sldNum" idx="4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69" name="编号占位符"/>
          <p:cNvSpPr>
            <a:spLocks noGrp="1"/>
          </p:cNvSpPr>
          <p:nvPr>
            <p:ph type="sldNum" idx="4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0" name="编号占位符"/>
          <p:cNvSpPr>
            <a:spLocks noGrp="1"/>
          </p:cNvSpPr>
          <p:nvPr>
            <p:ph type="sldNum" idx="4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1" name="编号占位符"/>
          <p:cNvSpPr>
            <a:spLocks noGrp="1"/>
          </p:cNvSpPr>
          <p:nvPr>
            <p:ph type="sldNum" idx="4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2" name="编号占位符"/>
          <p:cNvSpPr>
            <a:spLocks noGrp="1"/>
          </p:cNvSpPr>
          <p:nvPr>
            <p:ph type="sldNum" idx="4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3" name="编号占位符"/>
          <p:cNvSpPr>
            <a:spLocks noGrp="1"/>
          </p:cNvSpPr>
          <p:nvPr>
            <p:ph type="sldNum" idx="4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4" name="编号占位符"/>
          <p:cNvSpPr>
            <a:spLocks noGrp="1"/>
          </p:cNvSpPr>
          <p:nvPr>
            <p:ph type="sldNum" idx="4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5" name="编号占位符"/>
          <p:cNvSpPr>
            <a:spLocks noGrp="1"/>
          </p:cNvSpPr>
          <p:nvPr>
            <p:ph type="sldNum" idx="4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6" name="编号占位符"/>
          <p:cNvSpPr>
            <a:spLocks noGrp="1"/>
          </p:cNvSpPr>
          <p:nvPr>
            <p:ph type="sldNum" idx="4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7" name="编号占位符"/>
          <p:cNvSpPr>
            <a:spLocks noGrp="1"/>
          </p:cNvSpPr>
          <p:nvPr>
            <p:ph type="sldNum" idx="4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8" name="编号占位符"/>
          <p:cNvSpPr>
            <a:spLocks noGrp="1"/>
          </p:cNvSpPr>
          <p:nvPr>
            <p:ph type="sldNum" idx="4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79" name="编号占位符"/>
          <p:cNvSpPr>
            <a:spLocks noGrp="1"/>
          </p:cNvSpPr>
          <p:nvPr>
            <p:ph type="sldNum" idx="4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0" name="编号占位符"/>
          <p:cNvSpPr>
            <a:spLocks noGrp="1"/>
          </p:cNvSpPr>
          <p:nvPr>
            <p:ph type="sldNum" idx="4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1" name="编号占位符"/>
          <p:cNvSpPr>
            <a:spLocks noGrp="1"/>
          </p:cNvSpPr>
          <p:nvPr>
            <p:ph type="sldNum" idx="4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2" name="编号占位符"/>
          <p:cNvSpPr>
            <a:spLocks noGrp="1"/>
          </p:cNvSpPr>
          <p:nvPr>
            <p:ph type="sldNum" idx="4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3" name="编号占位符"/>
          <p:cNvSpPr>
            <a:spLocks noGrp="1"/>
          </p:cNvSpPr>
          <p:nvPr>
            <p:ph type="sldNum" idx="4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4" name="编号占位符"/>
          <p:cNvSpPr>
            <a:spLocks noGrp="1"/>
          </p:cNvSpPr>
          <p:nvPr>
            <p:ph type="sldNum" idx="4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5" name="编号占位符"/>
          <p:cNvSpPr>
            <a:spLocks noGrp="1"/>
          </p:cNvSpPr>
          <p:nvPr>
            <p:ph type="sldNum" idx="4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6" name="编号占位符"/>
          <p:cNvSpPr>
            <a:spLocks noGrp="1"/>
          </p:cNvSpPr>
          <p:nvPr>
            <p:ph type="sldNum" idx="4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7" name="编号占位符"/>
          <p:cNvSpPr>
            <a:spLocks noGrp="1"/>
          </p:cNvSpPr>
          <p:nvPr>
            <p:ph type="sldNum" idx="4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8" name="编号占位符"/>
          <p:cNvSpPr>
            <a:spLocks noGrp="1"/>
          </p:cNvSpPr>
          <p:nvPr>
            <p:ph type="sldNum" idx="4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89" name="编号占位符"/>
          <p:cNvSpPr>
            <a:spLocks noGrp="1"/>
          </p:cNvSpPr>
          <p:nvPr>
            <p:ph type="sldNum" idx="4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0" name="编号占位符"/>
          <p:cNvSpPr>
            <a:spLocks noGrp="1"/>
          </p:cNvSpPr>
          <p:nvPr>
            <p:ph type="sldNum" idx="4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1" name="编号占位符"/>
          <p:cNvSpPr>
            <a:spLocks noGrp="1"/>
          </p:cNvSpPr>
          <p:nvPr>
            <p:ph type="sldNum" idx="4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2" name="编号占位符"/>
          <p:cNvSpPr>
            <a:spLocks noGrp="1"/>
          </p:cNvSpPr>
          <p:nvPr>
            <p:ph type="sldNum" idx="4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3" name="编号占位符"/>
          <p:cNvSpPr>
            <a:spLocks noGrp="1"/>
          </p:cNvSpPr>
          <p:nvPr>
            <p:ph type="sldNum" idx="4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4" name="编号占位符"/>
          <p:cNvSpPr>
            <a:spLocks noGrp="1"/>
          </p:cNvSpPr>
          <p:nvPr>
            <p:ph type="sldNum" idx="4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5" name="编号占位符"/>
          <p:cNvSpPr>
            <a:spLocks noGrp="1"/>
          </p:cNvSpPr>
          <p:nvPr>
            <p:ph type="sldNum" idx="4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6" name="编号占位符"/>
          <p:cNvSpPr>
            <a:spLocks noGrp="1"/>
          </p:cNvSpPr>
          <p:nvPr>
            <p:ph type="sldNum" idx="4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7" name="编号占位符"/>
          <p:cNvSpPr>
            <a:spLocks noGrp="1"/>
          </p:cNvSpPr>
          <p:nvPr>
            <p:ph type="sldNum" idx="4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8" name="编号占位符"/>
          <p:cNvSpPr>
            <a:spLocks noGrp="1"/>
          </p:cNvSpPr>
          <p:nvPr>
            <p:ph type="sldNum" idx="4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499" name="编号占位符"/>
          <p:cNvSpPr>
            <a:spLocks noGrp="1"/>
          </p:cNvSpPr>
          <p:nvPr>
            <p:ph type="sldNum" idx="4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0" name="编号占位符"/>
          <p:cNvSpPr>
            <a:spLocks noGrp="1"/>
          </p:cNvSpPr>
          <p:nvPr>
            <p:ph type="sldNum" idx="4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1" name="编号占位符"/>
          <p:cNvSpPr>
            <a:spLocks noGrp="1"/>
          </p:cNvSpPr>
          <p:nvPr>
            <p:ph type="sldNum" idx="4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2" name="编号占位符"/>
          <p:cNvSpPr>
            <a:spLocks noGrp="1"/>
          </p:cNvSpPr>
          <p:nvPr>
            <p:ph type="sldNum" idx="4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3" name="编号占位符"/>
          <p:cNvSpPr>
            <a:spLocks noGrp="1"/>
          </p:cNvSpPr>
          <p:nvPr>
            <p:ph type="sldNum" idx="4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4" name="编号占位符"/>
          <p:cNvSpPr>
            <a:spLocks noGrp="1"/>
          </p:cNvSpPr>
          <p:nvPr>
            <p:ph type="sldNum" idx="4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5" name="编号占位符"/>
          <p:cNvSpPr>
            <a:spLocks noGrp="1"/>
          </p:cNvSpPr>
          <p:nvPr>
            <p:ph type="sldNum" idx="4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6" name="编号占位符"/>
          <p:cNvSpPr>
            <a:spLocks noGrp="1"/>
          </p:cNvSpPr>
          <p:nvPr>
            <p:ph type="sldNum" idx="4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7" name="编号占位符"/>
          <p:cNvSpPr>
            <a:spLocks noGrp="1"/>
          </p:cNvSpPr>
          <p:nvPr>
            <p:ph type="sldNum" idx="4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8" name="编号占位符"/>
          <p:cNvSpPr>
            <a:spLocks noGrp="1"/>
          </p:cNvSpPr>
          <p:nvPr>
            <p:ph type="sldNum" idx="4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09" name="编号占位符"/>
          <p:cNvSpPr>
            <a:spLocks noGrp="1"/>
          </p:cNvSpPr>
          <p:nvPr>
            <p:ph type="sldNum" idx="4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0" name="编号占位符"/>
          <p:cNvSpPr>
            <a:spLocks noGrp="1"/>
          </p:cNvSpPr>
          <p:nvPr>
            <p:ph type="sldNum" idx="4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1" name="编号占位符"/>
          <p:cNvSpPr>
            <a:spLocks noGrp="1"/>
          </p:cNvSpPr>
          <p:nvPr>
            <p:ph type="sldNum" idx="4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2" name="编号占位符"/>
          <p:cNvSpPr>
            <a:spLocks noGrp="1"/>
          </p:cNvSpPr>
          <p:nvPr>
            <p:ph type="sldNum" idx="4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3" name="编号占位符"/>
          <p:cNvSpPr>
            <a:spLocks noGrp="1"/>
          </p:cNvSpPr>
          <p:nvPr>
            <p:ph type="sldNum" idx="4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4" name="编号占位符"/>
          <p:cNvSpPr>
            <a:spLocks noGrp="1"/>
          </p:cNvSpPr>
          <p:nvPr>
            <p:ph type="sldNum" idx="4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5" name="编号占位符"/>
          <p:cNvSpPr>
            <a:spLocks noGrp="1"/>
          </p:cNvSpPr>
          <p:nvPr>
            <p:ph type="sldNum" idx="4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6" name="编号占位符"/>
          <p:cNvSpPr>
            <a:spLocks noGrp="1"/>
          </p:cNvSpPr>
          <p:nvPr>
            <p:ph type="sldNum" idx="4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7" name="编号占位符"/>
          <p:cNvSpPr>
            <a:spLocks noGrp="1"/>
          </p:cNvSpPr>
          <p:nvPr>
            <p:ph type="sldNum" idx="4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8" name="编号占位符"/>
          <p:cNvSpPr>
            <a:spLocks noGrp="1"/>
          </p:cNvSpPr>
          <p:nvPr>
            <p:ph type="sldNum" idx="4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19" name="编号占位符"/>
          <p:cNvSpPr>
            <a:spLocks noGrp="1"/>
          </p:cNvSpPr>
          <p:nvPr>
            <p:ph type="sldNum" idx="4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0" name="编号占位符"/>
          <p:cNvSpPr>
            <a:spLocks noGrp="1"/>
          </p:cNvSpPr>
          <p:nvPr>
            <p:ph type="sldNum" idx="5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1" name="编号占位符"/>
          <p:cNvSpPr>
            <a:spLocks noGrp="1"/>
          </p:cNvSpPr>
          <p:nvPr>
            <p:ph type="sldNum" idx="5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2" name="编号占位符"/>
          <p:cNvSpPr>
            <a:spLocks noGrp="1"/>
          </p:cNvSpPr>
          <p:nvPr>
            <p:ph type="sldNum" idx="5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3" name="编号占位符"/>
          <p:cNvSpPr>
            <a:spLocks noGrp="1"/>
          </p:cNvSpPr>
          <p:nvPr>
            <p:ph type="sldNum" idx="5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4" name="编号占位符"/>
          <p:cNvSpPr>
            <a:spLocks noGrp="1"/>
          </p:cNvSpPr>
          <p:nvPr>
            <p:ph type="sldNum" idx="5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5" name="编号占位符"/>
          <p:cNvSpPr>
            <a:spLocks noGrp="1"/>
          </p:cNvSpPr>
          <p:nvPr>
            <p:ph type="sldNum" idx="5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6" name="编号占位符"/>
          <p:cNvSpPr>
            <a:spLocks noGrp="1"/>
          </p:cNvSpPr>
          <p:nvPr>
            <p:ph type="sldNum" idx="5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7" name="编号占位符"/>
          <p:cNvSpPr>
            <a:spLocks noGrp="1"/>
          </p:cNvSpPr>
          <p:nvPr>
            <p:ph type="sldNum" idx="5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8" name="编号占位符"/>
          <p:cNvSpPr>
            <a:spLocks noGrp="1"/>
          </p:cNvSpPr>
          <p:nvPr>
            <p:ph type="sldNum" idx="5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29" name="编号占位符"/>
          <p:cNvSpPr>
            <a:spLocks noGrp="1"/>
          </p:cNvSpPr>
          <p:nvPr>
            <p:ph type="sldNum" idx="5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0" name="编号占位符"/>
          <p:cNvSpPr>
            <a:spLocks noGrp="1"/>
          </p:cNvSpPr>
          <p:nvPr>
            <p:ph type="sldNum" idx="5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1" name="编号占位符"/>
          <p:cNvSpPr>
            <a:spLocks noGrp="1"/>
          </p:cNvSpPr>
          <p:nvPr>
            <p:ph type="sldNum" idx="5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2" name="编号占位符"/>
          <p:cNvSpPr>
            <a:spLocks noGrp="1"/>
          </p:cNvSpPr>
          <p:nvPr>
            <p:ph type="sldNum" idx="5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3" name="编号占位符"/>
          <p:cNvSpPr>
            <a:spLocks noGrp="1"/>
          </p:cNvSpPr>
          <p:nvPr>
            <p:ph type="sldNum" idx="5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4" name="编号占位符"/>
          <p:cNvSpPr>
            <a:spLocks noGrp="1"/>
          </p:cNvSpPr>
          <p:nvPr>
            <p:ph type="sldNum" idx="5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5" name="编号占位符"/>
          <p:cNvSpPr>
            <a:spLocks noGrp="1"/>
          </p:cNvSpPr>
          <p:nvPr>
            <p:ph type="sldNum" idx="5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6" name="编号占位符"/>
          <p:cNvSpPr>
            <a:spLocks noGrp="1"/>
          </p:cNvSpPr>
          <p:nvPr>
            <p:ph type="sldNum" idx="5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7" name="编号占位符"/>
          <p:cNvSpPr>
            <a:spLocks noGrp="1"/>
          </p:cNvSpPr>
          <p:nvPr>
            <p:ph type="sldNum" idx="5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8" name="编号占位符"/>
          <p:cNvSpPr>
            <a:spLocks noGrp="1"/>
          </p:cNvSpPr>
          <p:nvPr>
            <p:ph type="sldNum" idx="5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39" name="编号占位符"/>
          <p:cNvSpPr>
            <a:spLocks noGrp="1"/>
          </p:cNvSpPr>
          <p:nvPr>
            <p:ph type="sldNum" idx="5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0" name="编号占位符"/>
          <p:cNvSpPr>
            <a:spLocks noGrp="1"/>
          </p:cNvSpPr>
          <p:nvPr>
            <p:ph type="sldNum" idx="5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1" name="编号占位符"/>
          <p:cNvSpPr>
            <a:spLocks noGrp="1"/>
          </p:cNvSpPr>
          <p:nvPr>
            <p:ph type="sldNum" idx="5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2" name="编号占位符"/>
          <p:cNvSpPr>
            <a:spLocks noGrp="1"/>
          </p:cNvSpPr>
          <p:nvPr>
            <p:ph type="sldNum" idx="5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3" name="编号占位符"/>
          <p:cNvSpPr>
            <a:spLocks noGrp="1"/>
          </p:cNvSpPr>
          <p:nvPr>
            <p:ph type="sldNum" idx="5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4" name="编号占位符"/>
          <p:cNvSpPr>
            <a:spLocks noGrp="1"/>
          </p:cNvSpPr>
          <p:nvPr>
            <p:ph type="sldNum" idx="5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5" name="编号占位符"/>
          <p:cNvSpPr>
            <a:spLocks noGrp="1"/>
          </p:cNvSpPr>
          <p:nvPr>
            <p:ph type="sldNum" idx="5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6" name="编号占位符"/>
          <p:cNvSpPr>
            <a:spLocks noGrp="1"/>
          </p:cNvSpPr>
          <p:nvPr>
            <p:ph type="sldNum" idx="5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7" name="编号占位符"/>
          <p:cNvSpPr>
            <a:spLocks noGrp="1"/>
          </p:cNvSpPr>
          <p:nvPr>
            <p:ph type="sldNum" idx="5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8" name="编号占位符"/>
          <p:cNvSpPr>
            <a:spLocks noGrp="1"/>
          </p:cNvSpPr>
          <p:nvPr>
            <p:ph type="sldNum" idx="5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49" name="编号占位符"/>
          <p:cNvSpPr>
            <a:spLocks noGrp="1"/>
          </p:cNvSpPr>
          <p:nvPr>
            <p:ph type="sldNum" idx="5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0" name="编号占位符"/>
          <p:cNvSpPr>
            <a:spLocks noGrp="1"/>
          </p:cNvSpPr>
          <p:nvPr>
            <p:ph type="sldNum" idx="5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1" name="编号占位符"/>
          <p:cNvSpPr>
            <a:spLocks noGrp="1"/>
          </p:cNvSpPr>
          <p:nvPr>
            <p:ph type="sldNum" idx="5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2" name="编号占位符"/>
          <p:cNvSpPr>
            <a:spLocks noGrp="1"/>
          </p:cNvSpPr>
          <p:nvPr>
            <p:ph type="sldNum" idx="5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3" name="编号占位符"/>
          <p:cNvSpPr>
            <a:spLocks noGrp="1"/>
          </p:cNvSpPr>
          <p:nvPr>
            <p:ph type="sldNum" idx="5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4" name="编号占位符"/>
          <p:cNvSpPr>
            <a:spLocks noGrp="1"/>
          </p:cNvSpPr>
          <p:nvPr>
            <p:ph type="sldNum" idx="5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5" name="编号占位符"/>
          <p:cNvSpPr>
            <a:spLocks noGrp="1"/>
          </p:cNvSpPr>
          <p:nvPr>
            <p:ph type="sldNum" idx="5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6" name="编号占位符"/>
          <p:cNvSpPr>
            <a:spLocks noGrp="1"/>
          </p:cNvSpPr>
          <p:nvPr>
            <p:ph type="sldNum" idx="5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7" name="编号占位符"/>
          <p:cNvSpPr>
            <a:spLocks noGrp="1"/>
          </p:cNvSpPr>
          <p:nvPr>
            <p:ph type="sldNum" idx="5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8" name="编号占位符"/>
          <p:cNvSpPr>
            <a:spLocks noGrp="1"/>
          </p:cNvSpPr>
          <p:nvPr>
            <p:ph type="sldNum" idx="5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59" name="编号占位符"/>
          <p:cNvSpPr>
            <a:spLocks noGrp="1"/>
          </p:cNvSpPr>
          <p:nvPr>
            <p:ph type="sldNum" idx="5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0" name="编号占位符"/>
          <p:cNvSpPr>
            <a:spLocks noGrp="1"/>
          </p:cNvSpPr>
          <p:nvPr>
            <p:ph type="sldNum" idx="5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1" name="编号占位符"/>
          <p:cNvSpPr>
            <a:spLocks noGrp="1"/>
          </p:cNvSpPr>
          <p:nvPr>
            <p:ph type="sldNum" idx="5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2" name="编号占位符"/>
          <p:cNvSpPr>
            <a:spLocks noGrp="1"/>
          </p:cNvSpPr>
          <p:nvPr>
            <p:ph type="sldNum" idx="5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3" name="编号占位符"/>
          <p:cNvSpPr>
            <a:spLocks noGrp="1"/>
          </p:cNvSpPr>
          <p:nvPr>
            <p:ph type="sldNum" idx="5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4" name="编号占位符"/>
          <p:cNvSpPr>
            <a:spLocks noGrp="1"/>
          </p:cNvSpPr>
          <p:nvPr>
            <p:ph type="sldNum" idx="5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5" name="编号占位符"/>
          <p:cNvSpPr>
            <a:spLocks noGrp="1"/>
          </p:cNvSpPr>
          <p:nvPr>
            <p:ph type="sldNum" idx="5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6" name="编号占位符"/>
          <p:cNvSpPr>
            <a:spLocks noGrp="1"/>
          </p:cNvSpPr>
          <p:nvPr>
            <p:ph type="sldNum" idx="5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7" name="编号占位符"/>
          <p:cNvSpPr>
            <a:spLocks noGrp="1"/>
          </p:cNvSpPr>
          <p:nvPr>
            <p:ph type="sldNum" idx="5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8" name="编号占位符"/>
          <p:cNvSpPr>
            <a:spLocks noGrp="1"/>
          </p:cNvSpPr>
          <p:nvPr>
            <p:ph type="sldNum" idx="5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69" name="编号占位符"/>
          <p:cNvSpPr>
            <a:spLocks noGrp="1"/>
          </p:cNvSpPr>
          <p:nvPr>
            <p:ph type="sldNum" idx="5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0" name="编号占位符"/>
          <p:cNvSpPr>
            <a:spLocks noGrp="1"/>
          </p:cNvSpPr>
          <p:nvPr>
            <p:ph type="sldNum" idx="5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1" name="编号占位符"/>
          <p:cNvSpPr>
            <a:spLocks noGrp="1"/>
          </p:cNvSpPr>
          <p:nvPr>
            <p:ph type="sldNum" idx="5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2" name="编号占位符"/>
          <p:cNvSpPr>
            <a:spLocks noGrp="1"/>
          </p:cNvSpPr>
          <p:nvPr>
            <p:ph type="sldNum" idx="5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3" name="编号占位符"/>
          <p:cNvSpPr>
            <a:spLocks noGrp="1"/>
          </p:cNvSpPr>
          <p:nvPr>
            <p:ph type="sldNum" idx="5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4" name="编号占位符"/>
          <p:cNvSpPr>
            <a:spLocks noGrp="1"/>
          </p:cNvSpPr>
          <p:nvPr>
            <p:ph type="sldNum" idx="5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5" name="编号占位符"/>
          <p:cNvSpPr>
            <a:spLocks noGrp="1"/>
          </p:cNvSpPr>
          <p:nvPr>
            <p:ph type="sldNum" idx="5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6" name="编号占位符"/>
          <p:cNvSpPr>
            <a:spLocks noGrp="1"/>
          </p:cNvSpPr>
          <p:nvPr>
            <p:ph type="sldNum" idx="5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7" name="编号占位符"/>
          <p:cNvSpPr>
            <a:spLocks noGrp="1"/>
          </p:cNvSpPr>
          <p:nvPr>
            <p:ph type="sldNum" idx="5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8" name="编号占位符"/>
          <p:cNvSpPr>
            <a:spLocks noGrp="1"/>
          </p:cNvSpPr>
          <p:nvPr>
            <p:ph type="sldNum" idx="5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79" name="编号占位符"/>
          <p:cNvSpPr>
            <a:spLocks noGrp="1"/>
          </p:cNvSpPr>
          <p:nvPr>
            <p:ph type="sldNum" idx="5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0" name="编号占位符"/>
          <p:cNvSpPr>
            <a:spLocks noGrp="1"/>
          </p:cNvSpPr>
          <p:nvPr>
            <p:ph type="sldNum" idx="5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1" name="编号占位符"/>
          <p:cNvSpPr>
            <a:spLocks noGrp="1"/>
          </p:cNvSpPr>
          <p:nvPr>
            <p:ph type="sldNum" idx="5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2" name="编号占位符"/>
          <p:cNvSpPr>
            <a:spLocks noGrp="1"/>
          </p:cNvSpPr>
          <p:nvPr>
            <p:ph type="sldNum" idx="5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3" name="编号占位符"/>
          <p:cNvSpPr>
            <a:spLocks noGrp="1"/>
          </p:cNvSpPr>
          <p:nvPr>
            <p:ph type="sldNum" idx="5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4" name="编号占位符"/>
          <p:cNvSpPr>
            <a:spLocks noGrp="1"/>
          </p:cNvSpPr>
          <p:nvPr>
            <p:ph type="sldNum" idx="5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5" name="编号占位符"/>
          <p:cNvSpPr>
            <a:spLocks noGrp="1"/>
          </p:cNvSpPr>
          <p:nvPr>
            <p:ph type="sldNum" idx="5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6" name="编号占位符"/>
          <p:cNvSpPr>
            <a:spLocks noGrp="1"/>
          </p:cNvSpPr>
          <p:nvPr>
            <p:ph type="sldNum" idx="5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7" name="编号占位符"/>
          <p:cNvSpPr>
            <a:spLocks noGrp="1"/>
          </p:cNvSpPr>
          <p:nvPr>
            <p:ph type="sldNum" idx="5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8" name="编号占位符"/>
          <p:cNvSpPr>
            <a:spLocks noGrp="1"/>
          </p:cNvSpPr>
          <p:nvPr>
            <p:ph type="sldNum" idx="5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89" name="编号占位符"/>
          <p:cNvSpPr>
            <a:spLocks noGrp="1"/>
          </p:cNvSpPr>
          <p:nvPr>
            <p:ph type="sldNum" idx="5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0" name="编号占位符"/>
          <p:cNvSpPr>
            <a:spLocks noGrp="1"/>
          </p:cNvSpPr>
          <p:nvPr>
            <p:ph type="sldNum" idx="5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1" name="编号占位符"/>
          <p:cNvSpPr>
            <a:spLocks noGrp="1"/>
          </p:cNvSpPr>
          <p:nvPr>
            <p:ph type="sldNum" idx="5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2" name="编号占位符"/>
          <p:cNvSpPr>
            <a:spLocks noGrp="1"/>
          </p:cNvSpPr>
          <p:nvPr>
            <p:ph type="sldNum" idx="5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3" name="编号占位符"/>
          <p:cNvSpPr>
            <a:spLocks noGrp="1"/>
          </p:cNvSpPr>
          <p:nvPr>
            <p:ph type="sldNum" idx="5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4" name="编号占位符"/>
          <p:cNvSpPr>
            <a:spLocks noGrp="1"/>
          </p:cNvSpPr>
          <p:nvPr>
            <p:ph type="sldNum" idx="5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5" name="编号占位符"/>
          <p:cNvSpPr>
            <a:spLocks noGrp="1"/>
          </p:cNvSpPr>
          <p:nvPr>
            <p:ph type="sldNum" idx="5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6" name="编号占位符"/>
          <p:cNvSpPr>
            <a:spLocks noGrp="1"/>
          </p:cNvSpPr>
          <p:nvPr>
            <p:ph type="sldNum" idx="5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7" name="编号占位符"/>
          <p:cNvSpPr>
            <a:spLocks noGrp="1"/>
          </p:cNvSpPr>
          <p:nvPr>
            <p:ph type="sldNum" idx="5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8" name="编号占位符"/>
          <p:cNvSpPr>
            <a:spLocks noGrp="1"/>
          </p:cNvSpPr>
          <p:nvPr>
            <p:ph type="sldNum" idx="5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599" name="编号占位符"/>
          <p:cNvSpPr>
            <a:spLocks noGrp="1"/>
          </p:cNvSpPr>
          <p:nvPr>
            <p:ph type="sldNum" idx="5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0" name="编号占位符"/>
          <p:cNvSpPr>
            <a:spLocks noGrp="1"/>
          </p:cNvSpPr>
          <p:nvPr>
            <p:ph type="sldNum" idx="5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1" name="编号占位符"/>
          <p:cNvSpPr>
            <a:spLocks noGrp="1"/>
          </p:cNvSpPr>
          <p:nvPr>
            <p:ph type="sldNum" idx="5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2" name="编号占位符"/>
          <p:cNvSpPr>
            <a:spLocks noGrp="1"/>
          </p:cNvSpPr>
          <p:nvPr>
            <p:ph type="sldNum" idx="5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3" name="编号占位符"/>
          <p:cNvSpPr>
            <a:spLocks noGrp="1"/>
          </p:cNvSpPr>
          <p:nvPr>
            <p:ph type="sldNum" idx="5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4" name="编号占位符"/>
          <p:cNvSpPr>
            <a:spLocks noGrp="1"/>
          </p:cNvSpPr>
          <p:nvPr>
            <p:ph type="sldNum" idx="5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5" name="编号占位符"/>
          <p:cNvSpPr>
            <a:spLocks noGrp="1"/>
          </p:cNvSpPr>
          <p:nvPr>
            <p:ph type="sldNum" idx="5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6" name="编号占位符"/>
          <p:cNvSpPr>
            <a:spLocks noGrp="1"/>
          </p:cNvSpPr>
          <p:nvPr>
            <p:ph type="sldNum" idx="5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7" name="编号占位符"/>
          <p:cNvSpPr>
            <a:spLocks noGrp="1"/>
          </p:cNvSpPr>
          <p:nvPr>
            <p:ph type="sldNum" idx="5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8" name="编号占位符"/>
          <p:cNvSpPr>
            <a:spLocks noGrp="1"/>
          </p:cNvSpPr>
          <p:nvPr>
            <p:ph type="sldNum" idx="5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09" name="编号占位符"/>
          <p:cNvSpPr>
            <a:spLocks noGrp="1"/>
          </p:cNvSpPr>
          <p:nvPr>
            <p:ph type="sldNum" idx="5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0" name="编号占位符"/>
          <p:cNvSpPr>
            <a:spLocks noGrp="1"/>
          </p:cNvSpPr>
          <p:nvPr>
            <p:ph type="sldNum" idx="5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1" name="编号占位符"/>
          <p:cNvSpPr>
            <a:spLocks noGrp="1"/>
          </p:cNvSpPr>
          <p:nvPr>
            <p:ph type="sldNum" idx="5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2" name="编号占位符"/>
          <p:cNvSpPr>
            <a:spLocks noGrp="1"/>
          </p:cNvSpPr>
          <p:nvPr>
            <p:ph type="sldNum" idx="5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3" name="编号占位符"/>
          <p:cNvSpPr>
            <a:spLocks noGrp="1"/>
          </p:cNvSpPr>
          <p:nvPr>
            <p:ph type="sldNum" idx="5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4" name="编号占位符"/>
          <p:cNvSpPr>
            <a:spLocks noGrp="1"/>
          </p:cNvSpPr>
          <p:nvPr>
            <p:ph type="sldNum" idx="5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5" name="编号占位符"/>
          <p:cNvSpPr>
            <a:spLocks noGrp="1"/>
          </p:cNvSpPr>
          <p:nvPr>
            <p:ph type="sldNum" idx="5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6" name="编号占位符"/>
          <p:cNvSpPr>
            <a:spLocks noGrp="1"/>
          </p:cNvSpPr>
          <p:nvPr>
            <p:ph type="sldNum" idx="5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7" name="编号占位符"/>
          <p:cNvSpPr>
            <a:spLocks noGrp="1"/>
          </p:cNvSpPr>
          <p:nvPr>
            <p:ph type="sldNum" idx="5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8" name="编号占位符"/>
          <p:cNvSpPr>
            <a:spLocks noGrp="1"/>
          </p:cNvSpPr>
          <p:nvPr>
            <p:ph type="sldNum" idx="5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19" name="编号占位符"/>
          <p:cNvSpPr>
            <a:spLocks noGrp="1"/>
          </p:cNvSpPr>
          <p:nvPr>
            <p:ph type="sldNum" idx="5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0" name="编号占位符"/>
          <p:cNvSpPr>
            <a:spLocks noGrp="1"/>
          </p:cNvSpPr>
          <p:nvPr>
            <p:ph type="sldNum" idx="6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1" name="编号占位符"/>
          <p:cNvSpPr>
            <a:spLocks noGrp="1"/>
          </p:cNvSpPr>
          <p:nvPr>
            <p:ph type="sldNum" idx="6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2" name="编号占位符"/>
          <p:cNvSpPr>
            <a:spLocks noGrp="1"/>
          </p:cNvSpPr>
          <p:nvPr>
            <p:ph type="sldNum" idx="6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3" name="编号占位符"/>
          <p:cNvSpPr>
            <a:spLocks noGrp="1"/>
          </p:cNvSpPr>
          <p:nvPr>
            <p:ph type="sldNum" idx="6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4" name="编号占位符"/>
          <p:cNvSpPr>
            <a:spLocks noGrp="1"/>
          </p:cNvSpPr>
          <p:nvPr>
            <p:ph type="sldNum" idx="6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5" name="编号占位符"/>
          <p:cNvSpPr>
            <a:spLocks noGrp="1"/>
          </p:cNvSpPr>
          <p:nvPr>
            <p:ph type="sldNum" idx="6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6" name="编号占位符"/>
          <p:cNvSpPr>
            <a:spLocks noGrp="1"/>
          </p:cNvSpPr>
          <p:nvPr>
            <p:ph type="sldNum" idx="6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7" name="编号占位符"/>
          <p:cNvSpPr>
            <a:spLocks noGrp="1"/>
          </p:cNvSpPr>
          <p:nvPr>
            <p:ph type="sldNum" idx="6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8" name="编号占位符"/>
          <p:cNvSpPr>
            <a:spLocks noGrp="1"/>
          </p:cNvSpPr>
          <p:nvPr>
            <p:ph type="sldNum" idx="6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29" name="编号占位符"/>
          <p:cNvSpPr>
            <a:spLocks noGrp="1"/>
          </p:cNvSpPr>
          <p:nvPr>
            <p:ph type="sldNum" idx="6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0" name="编号占位符"/>
          <p:cNvSpPr>
            <a:spLocks noGrp="1"/>
          </p:cNvSpPr>
          <p:nvPr>
            <p:ph type="sldNum" idx="6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1" name="编号占位符"/>
          <p:cNvSpPr>
            <a:spLocks noGrp="1"/>
          </p:cNvSpPr>
          <p:nvPr>
            <p:ph type="sldNum" idx="6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2" name="编号占位符"/>
          <p:cNvSpPr>
            <a:spLocks noGrp="1"/>
          </p:cNvSpPr>
          <p:nvPr>
            <p:ph type="sldNum" idx="6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3" name="编号占位符"/>
          <p:cNvSpPr>
            <a:spLocks noGrp="1"/>
          </p:cNvSpPr>
          <p:nvPr>
            <p:ph type="sldNum" idx="6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4" name="编号占位符"/>
          <p:cNvSpPr>
            <a:spLocks noGrp="1"/>
          </p:cNvSpPr>
          <p:nvPr>
            <p:ph type="sldNum" idx="6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5" name="编号占位符"/>
          <p:cNvSpPr>
            <a:spLocks noGrp="1"/>
          </p:cNvSpPr>
          <p:nvPr>
            <p:ph type="sldNum" idx="6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6" name="编号占位符"/>
          <p:cNvSpPr>
            <a:spLocks noGrp="1"/>
          </p:cNvSpPr>
          <p:nvPr>
            <p:ph type="sldNum" idx="6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7" name="编号占位符"/>
          <p:cNvSpPr>
            <a:spLocks noGrp="1"/>
          </p:cNvSpPr>
          <p:nvPr>
            <p:ph type="sldNum" idx="6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8" name="编号占位符"/>
          <p:cNvSpPr>
            <a:spLocks noGrp="1"/>
          </p:cNvSpPr>
          <p:nvPr>
            <p:ph type="sldNum" idx="6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39" name="编号占位符"/>
          <p:cNvSpPr>
            <a:spLocks noGrp="1"/>
          </p:cNvSpPr>
          <p:nvPr>
            <p:ph type="sldNum" idx="6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0" name="编号占位符"/>
          <p:cNvSpPr>
            <a:spLocks noGrp="1"/>
          </p:cNvSpPr>
          <p:nvPr>
            <p:ph type="sldNum" idx="6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1" name="编号占位符"/>
          <p:cNvSpPr>
            <a:spLocks noGrp="1"/>
          </p:cNvSpPr>
          <p:nvPr>
            <p:ph type="sldNum" idx="6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2" name="编号占位符"/>
          <p:cNvSpPr>
            <a:spLocks noGrp="1"/>
          </p:cNvSpPr>
          <p:nvPr>
            <p:ph type="sldNum" idx="6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3" name="编号占位符"/>
          <p:cNvSpPr>
            <a:spLocks noGrp="1"/>
          </p:cNvSpPr>
          <p:nvPr>
            <p:ph type="sldNum" idx="6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4" name="编号占位符"/>
          <p:cNvSpPr>
            <a:spLocks noGrp="1"/>
          </p:cNvSpPr>
          <p:nvPr>
            <p:ph type="sldNum" idx="6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5" name="编号占位符"/>
          <p:cNvSpPr>
            <a:spLocks noGrp="1"/>
          </p:cNvSpPr>
          <p:nvPr>
            <p:ph type="sldNum" idx="6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6" name="编号占位符"/>
          <p:cNvSpPr>
            <a:spLocks noGrp="1"/>
          </p:cNvSpPr>
          <p:nvPr>
            <p:ph type="sldNum" idx="6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7" name="编号占位符"/>
          <p:cNvSpPr>
            <a:spLocks noGrp="1"/>
          </p:cNvSpPr>
          <p:nvPr>
            <p:ph type="sldNum" idx="6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8" name="编号占位符"/>
          <p:cNvSpPr>
            <a:spLocks noGrp="1"/>
          </p:cNvSpPr>
          <p:nvPr>
            <p:ph type="sldNum" idx="6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49" name="编号占位符"/>
          <p:cNvSpPr>
            <a:spLocks noGrp="1"/>
          </p:cNvSpPr>
          <p:nvPr>
            <p:ph type="sldNum" idx="6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0" name="编号占位符"/>
          <p:cNvSpPr>
            <a:spLocks noGrp="1"/>
          </p:cNvSpPr>
          <p:nvPr>
            <p:ph type="sldNum" idx="6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1" name="编号占位符"/>
          <p:cNvSpPr>
            <a:spLocks noGrp="1"/>
          </p:cNvSpPr>
          <p:nvPr>
            <p:ph type="sldNum" idx="6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2" name="编号占位符"/>
          <p:cNvSpPr>
            <a:spLocks noGrp="1"/>
          </p:cNvSpPr>
          <p:nvPr>
            <p:ph type="sldNum" idx="6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3" name="编号占位符"/>
          <p:cNvSpPr>
            <a:spLocks noGrp="1"/>
          </p:cNvSpPr>
          <p:nvPr>
            <p:ph type="sldNum" idx="6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4" name="编号占位符"/>
          <p:cNvSpPr>
            <a:spLocks noGrp="1"/>
          </p:cNvSpPr>
          <p:nvPr>
            <p:ph type="sldNum" idx="6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5" name="编号占位符"/>
          <p:cNvSpPr>
            <a:spLocks noGrp="1"/>
          </p:cNvSpPr>
          <p:nvPr>
            <p:ph type="sldNum" idx="6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6" name="编号占位符"/>
          <p:cNvSpPr>
            <a:spLocks noGrp="1"/>
          </p:cNvSpPr>
          <p:nvPr>
            <p:ph type="sldNum" idx="6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7" name="编号占位符"/>
          <p:cNvSpPr>
            <a:spLocks noGrp="1"/>
          </p:cNvSpPr>
          <p:nvPr>
            <p:ph type="sldNum" idx="6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8" name="编号占位符"/>
          <p:cNvSpPr>
            <a:spLocks noGrp="1"/>
          </p:cNvSpPr>
          <p:nvPr>
            <p:ph type="sldNum" idx="6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59" name="编号占位符"/>
          <p:cNvSpPr>
            <a:spLocks noGrp="1"/>
          </p:cNvSpPr>
          <p:nvPr>
            <p:ph type="sldNum" idx="6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0" name="编号占位符"/>
          <p:cNvSpPr>
            <a:spLocks noGrp="1"/>
          </p:cNvSpPr>
          <p:nvPr>
            <p:ph type="sldNum" idx="6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1" name="编号占位符"/>
          <p:cNvSpPr>
            <a:spLocks noGrp="1"/>
          </p:cNvSpPr>
          <p:nvPr>
            <p:ph type="sldNum" idx="6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2" name="编号占位符"/>
          <p:cNvSpPr>
            <a:spLocks noGrp="1"/>
          </p:cNvSpPr>
          <p:nvPr>
            <p:ph type="sldNum" idx="6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3" name="编号占位符"/>
          <p:cNvSpPr>
            <a:spLocks noGrp="1"/>
          </p:cNvSpPr>
          <p:nvPr>
            <p:ph type="sldNum" idx="6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4" name="编号占位符"/>
          <p:cNvSpPr>
            <a:spLocks noGrp="1"/>
          </p:cNvSpPr>
          <p:nvPr>
            <p:ph type="sldNum" idx="6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5" name="编号占位符"/>
          <p:cNvSpPr>
            <a:spLocks noGrp="1"/>
          </p:cNvSpPr>
          <p:nvPr>
            <p:ph type="sldNum" idx="6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6" name="编号占位符"/>
          <p:cNvSpPr>
            <a:spLocks noGrp="1"/>
          </p:cNvSpPr>
          <p:nvPr>
            <p:ph type="sldNum" idx="6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7" name="编号占位符"/>
          <p:cNvSpPr>
            <a:spLocks noGrp="1"/>
          </p:cNvSpPr>
          <p:nvPr>
            <p:ph type="sldNum" idx="6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8" name="编号占位符"/>
          <p:cNvSpPr>
            <a:spLocks noGrp="1"/>
          </p:cNvSpPr>
          <p:nvPr>
            <p:ph type="sldNum" idx="6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69" name="编号占位符"/>
          <p:cNvSpPr>
            <a:spLocks noGrp="1"/>
          </p:cNvSpPr>
          <p:nvPr>
            <p:ph type="sldNum" idx="6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0" name="编号占位符"/>
          <p:cNvSpPr>
            <a:spLocks noGrp="1"/>
          </p:cNvSpPr>
          <p:nvPr>
            <p:ph type="sldNum" idx="6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1" name="编号占位符"/>
          <p:cNvSpPr>
            <a:spLocks noGrp="1"/>
          </p:cNvSpPr>
          <p:nvPr>
            <p:ph type="sldNum" idx="6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2" name="编号占位符"/>
          <p:cNvSpPr>
            <a:spLocks noGrp="1"/>
          </p:cNvSpPr>
          <p:nvPr>
            <p:ph type="sldNum" idx="6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3" name="编号占位符"/>
          <p:cNvSpPr>
            <a:spLocks noGrp="1"/>
          </p:cNvSpPr>
          <p:nvPr>
            <p:ph type="sldNum" idx="6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4" name="编号占位符"/>
          <p:cNvSpPr>
            <a:spLocks noGrp="1"/>
          </p:cNvSpPr>
          <p:nvPr>
            <p:ph type="sldNum" idx="6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5" name="编号占位符"/>
          <p:cNvSpPr>
            <a:spLocks noGrp="1"/>
          </p:cNvSpPr>
          <p:nvPr>
            <p:ph type="sldNum" idx="6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6" name="编号占位符"/>
          <p:cNvSpPr>
            <a:spLocks noGrp="1"/>
          </p:cNvSpPr>
          <p:nvPr>
            <p:ph type="sldNum" idx="6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7" name="编号占位符"/>
          <p:cNvSpPr>
            <a:spLocks noGrp="1"/>
          </p:cNvSpPr>
          <p:nvPr>
            <p:ph type="sldNum" idx="6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8" name="编号占位符"/>
          <p:cNvSpPr>
            <a:spLocks noGrp="1"/>
          </p:cNvSpPr>
          <p:nvPr>
            <p:ph type="sldNum" idx="6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79" name="编号占位符"/>
          <p:cNvSpPr>
            <a:spLocks noGrp="1"/>
          </p:cNvSpPr>
          <p:nvPr>
            <p:ph type="sldNum" idx="6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0" name="编号占位符"/>
          <p:cNvSpPr>
            <a:spLocks noGrp="1"/>
          </p:cNvSpPr>
          <p:nvPr>
            <p:ph type="sldNum" idx="6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1" name="编号占位符"/>
          <p:cNvSpPr>
            <a:spLocks noGrp="1"/>
          </p:cNvSpPr>
          <p:nvPr>
            <p:ph type="sldNum" idx="6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2" name="编号占位符"/>
          <p:cNvSpPr>
            <a:spLocks noGrp="1"/>
          </p:cNvSpPr>
          <p:nvPr>
            <p:ph type="sldNum" idx="6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3" name="编号占位符"/>
          <p:cNvSpPr>
            <a:spLocks noGrp="1"/>
          </p:cNvSpPr>
          <p:nvPr>
            <p:ph type="sldNum" idx="6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4" name="编号占位符"/>
          <p:cNvSpPr>
            <a:spLocks noGrp="1"/>
          </p:cNvSpPr>
          <p:nvPr>
            <p:ph type="sldNum" idx="6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5" name="编号占位符"/>
          <p:cNvSpPr>
            <a:spLocks noGrp="1"/>
          </p:cNvSpPr>
          <p:nvPr>
            <p:ph type="sldNum" idx="6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6" name="编号占位符"/>
          <p:cNvSpPr>
            <a:spLocks noGrp="1"/>
          </p:cNvSpPr>
          <p:nvPr>
            <p:ph type="sldNum" idx="6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7" name="编号占位符"/>
          <p:cNvSpPr>
            <a:spLocks noGrp="1"/>
          </p:cNvSpPr>
          <p:nvPr>
            <p:ph type="sldNum" idx="6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8" name="编号占位符"/>
          <p:cNvSpPr>
            <a:spLocks noGrp="1"/>
          </p:cNvSpPr>
          <p:nvPr>
            <p:ph type="sldNum" idx="6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89" name="编号占位符"/>
          <p:cNvSpPr>
            <a:spLocks noGrp="1"/>
          </p:cNvSpPr>
          <p:nvPr>
            <p:ph type="sldNum" idx="6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0" name="编号占位符"/>
          <p:cNvSpPr>
            <a:spLocks noGrp="1"/>
          </p:cNvSpPr>
          <p:nvPr>
            <p:ph type="sldNum" idx="6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1" name="编号占位符"/>
          <p:cNvSpPr>
            <a:spLocks noGrp="1"/>
          </p:cNvSpPr>
          <p:nvPr>
            <p:ph type="sldNum" idx="6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2" name="编号占位符"/>
          <p:cNvSpPr>
            <a:spLocks noGrp="1"/>
          </p:cNvSpPr>
          <p:nvPr>
            <p:ph type="sldNum" idx="6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3" name="编号占位符"/>
          <p:cNvSpPr>
            <a:spLocks noGrp="1"/>
          </p:cNvSpPr>
          <p:nvPr>
            <p:ph type="sldNum" idx="6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4" name="编号占位符"/>
          <p:cNvSpPr>
            <a:spLocks noGrp="1"/>
          </p:cNvSpPr>
          <p:nvPr>
            <p:ph type="sldNum" idx="6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5" name="编号占位符"/>
          <p:cNvSpPr>
            <a:spLocks noGrp="1"/>
          </p:cNvSpPr>
          <p:nvPr>
            <p:ph type="sldNum" idx="6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6" name="编号占位符"/>
          <p:cNvSpPr>
            <a:spLocks noGrp="1"/>
          </p:cNvSpPr>
          <p:nvPr>
            <p:ph type="sldNum" idx="6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7" name="编号占位符"/>
          <p:cNvSpPr>
            <a:spLocks noGrp="1"/>
          </p:cNvSpPr>
          <p:nvPr>
            <p:ph type="sldNum" idx="6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8" name="编号占位符"/>
          <p:cNvSpPr>
            <a:spLocks noGrp="1"/>
          </p:cNvSpPr>
          <p:nvPr>
            <p:ph type="sldNum" idx="6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699" name="编号占位符"/>
          <p:cNvSpPr>
            <a:spLocks noGrp="1"/>
          </p:cNvSpPr>
          <p:nvPr>
            <p:ph type="sldNum" idx="6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0" name="编号占位符"/>
          <p:cNvSpPr>
            <a:spLocks noGrp="1"/>
          </p:cNvSpPr>
          <p:nvPr>
            <p:ph type="sldNum" idx="6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1" name="编号占位符"/>
          <p:cNvSpPr>
            <a:spLocks noGrp="1"/>
          </p:cNvSpPr>
          <p:nvPr>
            <p:ph type="sldNum" idx="6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2" name="编号占位符"/>
          <p:cNvSpPr>
            <a:spLocks noGrp="1"/>
          </p:cNvSpPr>
          <p:nvPr>
            <p:ph type="sldNum" idx="6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3" name="编号占位符"/>
          <p:cNvSpPr>
            <a:spLocks noGrp="1"/>
          </p:cNvSpPr>
          <p:nvPr>
            <p:ph type="sldNum" idx="6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4" name="编号占位符"/>
          <p:cNvSpPr>
            <a:spLocks noGrp="1"/>
          </p:cNvSpPr>
          <p:nvPr>
            <p:ph type="sldNum" idx="6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5" name="编号占位符"/>
          <p:cNvSpPr>
            <a:spLocks noGrp="1"/>
          </p:cNvSpPr>
          <p:nvPr>
            <p:ph type="sldNum" idx="6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6" name="编号占位符"/>
          <p:cNvSpPr>
            <a:spLocks noGrp="1"/>
          </p:cNvSpPr>
          <p:nvPr>
            <p:ph type="sldNum" idx="6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7" name="编号占位符"/>
          <p:cNvSpPr>
            <a:spLocks noGrp="1"/>
          </p:cNvSpPr>
          <p:nvPr>
            <p:ph type="sldNum" idx="6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8" name="编号占位符"/>
          <p:cNvSpPr>
            <a:spLocks noGrp="1"/>
          </p:cNvSpPr>
          <p:nvPr>
            <p:ph type="sldNum" idx="6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09" name="编号占位符"/>
          <p:cNvSpPr>
            <a:spLocks noGrp="1"/>
          </p:cNvSpPr>
          <p:nvPr>
            <p:ph type="sldNum" idx="6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0" name="编号占位符"/>
          <p:cNvSpPr>
            <a:spLocks noGrp="1"/>
          </p:cNvSpPr>
          <p:nvPr>
            <p:ph type="sldNum" idx="6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1" name="编号占位符"/>
          <p:cNvSpPr>
            <a:spLocks noGrp="1"/>
          </p:cNvSpPr>
          <p:nvPr>
            <p:ph type="sldNum" idx="6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2" name="编号占位符"/>
          <p:cNvSpPr>
            <a:spLocks noGrp="1"/>
          </p:cNvSpPr>
          <p:nvPr>
            <p:ph type="sldNum" idx="6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3" name="编号占位符"/>
          <p:cNvSpPr>
            <a:spLocks noGrp="1"/>
          </p:cNvSpPr>
          <p:nvPr>
            <p:ph type="sldNum" idx="6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4" name="编号占位符"/>
          <p:cNvSpPr>
            <a:spLocks noGrp="1"/>
          </p:cNvSpPr>
          <p:nvPr>
            <p:ph type="sldNum" idx="6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5" name="编号占位符"/>
          <p:cNvSpPr>
            <a:spLocks noGrp="1"/>
          </p:cNvSpPr>
          <p:nvPr>
            <p:ph type="sldNum" idx="6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6" name="编号占位符"/>
          <p:cNvSpPr>
            <a:spLocks noGrp="1"/>
          </p:cNvSpPr>
          <p:nvPr>
            <p:ph type="sldNum" idx="6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7" name="编号占位符"/>
          <p:cNvSpPr>
            <a:spLocks noGrp="1"/>
          </p:cNvSpPr>
          <p:nvPr>
            <p:ph type="sldNum" idx="6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8" name="编号占位符"/>
          <p:cNvSpPr>
            <a:spLocks noGrp="1"/>
          </p:cNvSpPr>
          <p:nvPr>
            <p:ph type="sldNum" idx="6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19" name="编号占位符"/>
          <p:cNvSpPr>
            <a:spLocks noGrp="1"/>
          </p:cNvSpPr>
          <p:nvPr>
            <p:ph type="sldNum" idx="6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0" name="编号占位符"/>
          <p:cNvSpPr>
            <a:spLocks noGrp="1"/>
          </p:cNvSpPr>
          <p:nvPr>
            <p:ph type="sldNum" idx="7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1" name="编号占位符"/>
          <p:cNvSpPr>
            <a:spLocks noGrp="1"/>
          </p:cNvSpPr>
          <p:nvPr>
            <p:ph type="sldNum" idx="7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2" name="编号占位符"/>
          <p:cNvSpPr>
            <a:spLocks noGrp="1"/>
          </p:cNvSpPr>
          <p:nvPr>
            <p:ph type="sldNum" idx="7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3" name="编号占位符"/>
          <p:cNvSpPr>
            <a:spLocks noGrp="1"/>
          </p:cNvSpPr>
          <p:nvPr>
            <p:ph type="sldNum" idx="7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4" name="编号占位符"/>
          <p:cNvSpPr>
            <a:spLocks noGrp="1"/>
          </p:cNvSpPr>
          <p:nvPr>
            <p:ph type="sldNum" idx="7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5" name="编号占位符"/>
          <p:cNvSpPr>
            <a:spLocks noGrp="1"/>
          </p:cNvSpPr>
          <p:nvPr>
            <p:ph type="sldNum" idx="7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6" name="编号占位符"/>
          <p:cNvSpPr>
            <a:spLocks noGrp="1"/>
          </p:cNvSpPr>
          <p:nvPr>
            <p:ph type="sldNum" idx="7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7" name="编号占位符"/>
          <p:cNvSpPr>
            <a:spLocks noGrp="1"/>
          </p:cNvSpPr>
          <p:nvPr>
            <p:ph type="sldNum" idx="7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8" name="编号占位符"/>
          <p:cNvSpPr>
            <a:spLocks noGrp="1"/>
          </p:cNvSpPr>
          <p:nvPr>
            <p:ph type="sldNum" idx="7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29" name="编号占位符"/>
          <p:cNvSpPr>
            <a:spLocks noGrp="1"/>
          </p:cNvSpPr>
          <p:nvPr>
            <p:ph type="sldNum" idx="7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0" name="编号占位符"/>
          <p:cNvSpPr>
            <a:spLocks noGrp="1"/>
          </p:cNvSpPr>
          <p:nvPr>
            <p:ph type="sldNum" idx="7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1" name="编号占位符"/>
          <p:cNvSpPr>
            <a:spLocks noGrp="1"/>
          </p:cNvSpPr>
          <p:nvPr>
            <p:ph type="sldNum" idx="7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2" name="编号占位符"/>
          <p:cNvSpPr>
            <a:spLocks noGrp="1"/>
          </p:cNvSpPr>
          <p:nvPr>
            <p:ph type="sldNum" idx="7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3" name="编号占位符"/>
          <p:cNvSpPr>
            <a:spLocks noGrp="1"/>
          </p:cNvSpPr>
          <p:nvPr>
            <p:ph type="sldNum" idx="7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4" name="编号占位符"/>
          <p:cNvSpPr>
            <a:spLocks noGrp="1"/>
          </p:cNvSpPr>
          <p:nvPr>
            <p:ph type="sldNum" idx="7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5" name="编号占位符"/>
          <p:cNvSpPr>
            <a:spLocks noGrp="1"/>
          </p:cNvSpPr>
          <p:nvPr>
            <p:ph type="sldNum" idx="7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6" name="编号占位符"/>
          <p:cNvSpPr>
            <a:spLocks noGrp="1"/>
          </p:cNvSpPr>
          <p:nvPr>
            <p:ph type="sldNum" idx="7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7" name="编号占位符"/>
          <p:cNvSpPr>
            <a:spLocks noGrp="1"/>
          </p:cNvSpPr>
          <p:nvPr>
            <p:ph type="sldNum" idx="7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8" name="编号占位符"/>
          <p:cNvSpPr>
            <a:spLocks noGrp="1"/>
          </p:cNvSpPr>
          <p:nvPr>
            <p:ph type="sldNum" idx="7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39" name="编号占位符"/>
          <p:cNvSpPr>
            <a:spLocks noGrp="1"/>
          </p:cNvSpPr>
          <p:nvPr>
            <p:ph type="sldNum" idx="7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0" name="编号占位符"/>
          <p:cNvSpPr>
            <a:spLocks noGrp="1"/>
          </p:cNvSpPr>
          <p:nvPr>
            <p:ph type="sldNum" idx="7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1" name="编号占位符"/>
          <p:cNvSpPr>
            <a:spLocks noGrp="1"/>
          </p:cNvSpPr>
          <p:nvPr>
            <p:ph type="sldNum" idx="7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2" name="编号占位符"/>
          <p:cNvSpPr>
            <a:spLocks noGrp="1"/>
          </p:cNvSpPr>
          <p:nvPr>
            <p:ph type="sldNum" idx="7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3" name="编号占位符"/>
          <p:cNvSpPr>
            <a:spLocks noGrp="1"/>
          </p:cNvSpPr>
          <p:nvPr>
            <p:ph type="sldNum" idx="7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4" name="编号占位符"/>
          <p:cNvSpPr>
            <a:spLocks noGrp="1"/>
          </p:cNvSpPr>
          <p:nvPr>
            <p:ph type="sldNum" idx="7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5" name="编号占位符"/>
          <p:cNvSpPr>
            <a:spLocks noGrp="1"/>
          </p:cNvSpPr>
          <p:nvPr>
            <p:ph type="sldNum" idx="7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6" name="编号占位符"/>
          <p:cNvSpPr>
            <a:spLocks noGrp="1"/>
          </p:cNvSpPr>
          <p:nvPr>
            <p:ph type="sldNum" idx="7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7" name="编号占位符"/>
          <p:cNvSpPr>
            <a:spLocks noGrp="1"/>
          </p:cNvSpPr>
          <p:nvPr>
            <p:ph type="sldNum" idx="7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8" name="编号占位符"/>
          <p:cNvSpPr>
            <a:spLocks noGrp="1"/>
          </p:cNvSpPr>
          <p:nvPr>
            <p:ph type="sldNum" idx="7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49" name="编号占位符"/>
          <p:cNvSpPr>
            <a:spLocks noGrp="1"/>
          </p:cNvSpPr>
          <p:nvPr>
            <p:ph type="sldNum" idx="7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0" name="编号占位符"/>
          <p:cNvSpPr>
            <a:spLocks noGrp="1"/>
          </p:cNvSpPr>
          <p:nvPr>
            <p:ph type="sldNum" idx="7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1" name="编号占位符"/>
          <p:cNvSpPr>
            <a:spLocks noGrp="1"/>
          </p:cNvSpPr>
          <p:nvPr>
            <p:ph type="sldNum" idx="7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2" name="编号占位符"/>
          <p:cNvSpPr>
            <a:spLocks noGrp="1"/>
          </p:cNvSpPr>
          <p:nvPr>
            <p:ph type="sldNum" idx="7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3" name="编号占位符"/>
          <p:cNvSpPr>
            <a:spLocks noGrp="1"/>
          </p:cNvSpPr>
          <p:nvPr>
            <p:ph type="sldNum" idx="7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4" name="编号占位符"/>
          <p:cNvSpPr>
            <a:spLocks noGrp="1"/>
          </p:cNvSpPr>
          <p:nvPr>
            <p:ph type="sldNum" idx="7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5" name="编号占位符"/>
          <p:cNvSpPr>
            <a:spLocks noGrp="1"/>
          </p:cNvSpPr>
          <p:nvPr>
            <p:ph type="sldNum" idx="7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6" name="编号占位符"/>
          <p:cNvSpPr>
            <a:spLocks noGrp="1"/>
          </p:cNvSpPr>
          <p:nvPr>
            <p:ph type="sldNum" idx="7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7" name="编号占位符"/>
          <p:cNvSpPr>
            <a:spLocks noGrp="1"/>
          </p:cNvSpPr>
          <p:nvPr>
            <p:ph type="sldNum" idx="7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8" name="编号占位符"/>
          <p:cNvSpPr>
            <a:spLocks noGrp="1"/>
          </p:cNvSpPr>
          <p:nvPr>
            <p:ph type="sldNum" idx="7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59" name="编号占位符"/>
          <p:cNvSpPr>
            <a:spLocks noGrp="1"/>
          </p:cNvSpPr>
          <p:nvPr>
            <p:ph type="sldNum" idx="7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0" name="编号占位符"/>
          <p:cNvSpPr>
            <a:spLocks noGrp="1"/>
          </p:cNvSpPr>
          <p:nvPr>
            <p:ph type="sldNum" idx="7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1" name="编号占位符"/>
          <p:cNvSpPr>
            <a:spLocks noGrp="1"/>
          </p:cNvSpPr>
          <p:nvPr>
            <p:ph type="sldNum" idx="7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2" name="编号占位符"/>
          <p:cNvSpPr>
            <a:spLocks noGrp="1"/>
          </p:cNvSpPr>
          <p:nvPr>
            <p:ph type="sldNum" idx="7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3" name="编号占位符"/>
          <p:cNvSpPr>
            <a:spLocks noGrp="1"/>
          </p:cNvSpPr>
          <p:nvPr>
            <p:ph type="sldNum" idx="7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4" name="编号占位符"/>
          <p:cNvSpPr>
            <a:spLocks noGrp="1"/>
          </p:cNvSpPr>
          <p:nvPr>
            <p:ph type="sldNum" idx="7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5" name="编号占位符"/>
          <p:cNvSpPr>
            <a:spLocks noGrp="1"/>
          </p:cNvSpPr>
          <p:nvPr>
            <p:ph type="sldNum" idx="7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6" name="编号占位符"/>
          <p:cNvSpPr>
            <a:spLocks noGrp="1"/>
          </p:cNvSpPr>
          <p:nvPr>
            <p:ph type="sldNum" idx="7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7" name="编号占位符"/>
          <p:cNvSpPr>
            <a:spLocks noGrp="1"/>
          </p:cNvSpPr>
          <p:nvPr>
            <p:ph type="sldNum" idx="7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8" name="编号占位符"/>
          <p:cNvSpPr>
            <a:spLocks noGrp="1"/>
          </p:cNvSpPr>
          <p:nvPr>
            <p:ph type="sldNum" idx="7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69" name="编号占位符"/>
          <p:cNvSpPr>
            <a:spLocks noGrp="1"/>
          </p:cNvSpPr>
          <p:nvPr>
            <p:ph type="sldNum" idx="7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0" name="编号占位符"/>
          <p:cNvSpPr>
            <a:spLocks noGrp="1"/>
          </p:cNvSpPr>
          <p:nvPr>
            <p:ph type="sldNum" idx="7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1" name="编号占位符"/>
          <p:cNvSpPr>
            <a:spLocks noGrp="1"/>
          </p:cNvSpPr>
          <p:nvPr>
            <p:ph type="sldNum" idx="7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2" name="编号占位符"/>
          <p:cNvSpPr>
            <a:spLocks noGrp="1"/>
          </p:cNvSpPr>
          <p:nvPr>
            <p:ph type="sldNum" idx="7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3" name="编号占位符"/>
          <p:cNvSpPr>
            <a:spLocks noGrp="1"/>
          </p:cNvSpPr>
          <p:nvPr>
            <p:ph type="sldNum" idx="7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4" name="编号占位符"/>
          <p:cNvSpPr>
            <a:spLocks noGrp="1"/>
          </p:cNvSpPr>
          <p:nvPr>
            <p:ph type="sldNum" idx="7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5" name="编号占位符"/>
          <p:cNvSpPr>
            <a:spLocks noGrp="1"/>
          </p:cNvSpPr>
          <p:nvPr>
            <p:ph type="sldNum" idx="7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6" name="编号占位符"/>
          <p:cNvSpPr>
            <a:spLocks noGrp="1"/>
          </p:cNvSpPr>
          <p:nvPr>
            <p:ph type="sldNum" idx="7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7" name="编号占位符"/>
          <p:cNvSpPr>
            <a:spLocks noGrp="1"/>
          </p:cNvSpPr>
          <p:nvPr>
            <p:ph type="sldNum" idx="7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8" name="编号占位符"/>
          <p:cNvSpPr>
            <a:spLocks noGrp="1"/>
          </p:cNvSpPr>
          <p:nvPr>
            <p:ph type="sldNum" idx="7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79" name="编号占位符"/>
          <p:cNvSpPr>
            <a:spLocks noGrp="1"/>
          </p:cNvSpPr>
          <p:nvPr>
            <p:ph type="sldNum" idx="7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0" name="编号占位符"/>
          <p:cNvSpPr>
            <a:spLocks noGrp="1"/>
          </p:cNvSpPr>
          <p:nvPr>
            <p:ph type="sldNum" idx="7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1" name="编号占位符"/>
          <p:cNvSpPr>
            <a:spLocks noGrp="1"/>
          </p:cNvSpPr>
          <p:nvPr>
            <p:ph type="sldNum" idx="7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2" name="编号占位符"/>
          <p:cNvSpPr>
            <a:spLocks noGrp="1"/>
          </p:cNvSpPr>
          <p:nvPr>
            <p:ph type="sldNum" idx="7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3" name="编号占位符"/>
          <p:cNvSpPr>
            <a:spLocks noGrp="1"/>
          </p:cNvSpPr>
          <p:nvPr>
            <p:ph type="sldNum" idx="7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4" name="编号占位符"/>
          <p:cNvSpPr>
            <a:spLocks noGrp="1"/>
          </p:cNvSpPr>
          <p:nvPr>
            <p:ph type="sldNum" idx="7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5" name="编号占位符"/>
          <p:cNvSpPr>
            <a:spLocks noGrp="1"/>
          </p:cNvSpPr>
          <p:nvPr>
            <p:ph type="sldNum" idx="7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6" name="编号占位符"/>
          <p:cNvSpPr>
            <a:spLocks noGrp="1"/>
          </p:cNvSpPr>
          <p:nvPr>
            <p:ph type="sldNum" idx="7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7" name="编号占位符"/>
          <p:cNvSpPr>
            <a:spLocks noGrp="1"/>
          </p:cNvSpPr>
          <p:nvPr>
            <p:ph type="sldNum" idx="7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8" name="编号占位符"/>
          <p:cNvSpPr>
            <a:spLocks noGrp="1"/>
          </p:cNvSpPr>
          <p:nvPr>
            <p:ph type="sldNum" idx="7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89" name="编号占位符"/>
          <p:cNvSpPr>
            <a:spLocks noGrp="1"/>
          </p:cNvSpPr>
          <p:nvPr>
            <p:ph type="sldNum" idx="7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0" name="编号占位符"/>
          <p:cNvSpPr>
            <a:spLocks noGrp="1"/>
          </p:cNvSpPr>
          <p:nvPr>
            <p:ph type="sldNum" idx="7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1" name="编号占位符"/>
          <p:cNvSpPr>
            <a:spLocks noGrp="1"/>
          </p:cNvSpPr>
          <p:nvPr>
            <p:ph type="sldNum" idx="7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2" name="编号占位符"/>
          <p:cNvSpPr>
            <a:spLocks noGrp="1"/>
          </p:cNvSpPr>
          <p:nvPr>
            <p:ph type="sldNum" idx="7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3" name="编号占位符"/>
          <p:cNvSpPr>
            <a:spLocks noGrp="1"/>
          </p:cNvSpPr>
          <p:nvPr>
            <p:ph type="sldNum" idx="7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4" name="编号占位符"/>
          <p:cNvSpPr>
            <a:spLocks noGrp="1"/>
          </p:cNvSpPr>
          <p:nvPr>
            <p:ph type="sldNum" idx="7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5" name="编号占位符"/>
          <p:cNvSpPr>
            <a:spLocks noGrp="1"/>
          </p:cNvSpPr>
          <p:nvPr>
            <p:ph type="sldNum" idx="7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6" name="编号占位符"/>
          <p:cNvSpPr>
            <a:spLocks noGrp="1"/>
          </p:cNvSpPr>
          <p:nvPr>
            <p:ph type="sldNum" idx="7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7" name="编号占位符"/>
          <p:cNvSpPr>
            <a:spLocks noGrp="1"/>
          </p:cNvSpPr>
          <p:nvPr>
            <p:ph type="sldNum" idx="7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8" name="编号占位符"/>
          <p:cNvSpPr>
            <a:spLocks noGrp="1"/>
          </p:cNvSpPr>
          <p:nvPr>
            <p:ph type="sldNum" idx="7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799" name="编号占位符"/>
          <p:cNvSpPr>
            <a:spLocks noGrp="1"/>
          </p:cNvSpPr>
          <p:nvPr>
            <p:ph type="sldNum" idx="7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0" name="编号占位符"/>
          <p:cNvSpPr>
            <a:spLocks noGrp="1"/>
          </p:cNvSpPr>
          <p:nvPr>
            <p:ph type="sldNum" idx="7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1" name="编号占位符"/>
          <p:cNvSpPr>
            <a:spLocks noGrp="1"/>
          </p:cNvSpPr>
          <p:nvPr>
            <p:ph type="sldNum" idx="7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2" name="编号占位符"/>
          <p:cNvSpPr>
            <a:spLocks noGrp="1"/>
          </p:cNvSpPr>
          <p:nvPr>
            <p:ph type="sldNum" idx="7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3" name="编号占位符"/>
          <p:cNvSpPr>
            <a:spLocks noGrp="1"/>
          </p:cNvSpPr>
          <p:nvPr>
            <p:ph type="sldNum" idx="7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4" name="编号占位符"/>
          <p:cNvSpPr>
            <a:spLocks noGrp="1"/>
          </p:cNvSpPr>
          <p:nvPr>
            <p:ph type="sldNum" idx="7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5" name="编号占位符"/>
          <p:cNvSpPr>
            <a:spLocks noGrp="1"/>
          </p:cNvSpPr>
          <p:nvPr>
            <p:ph type="sldNum" idx="7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6" name="编号占位符"/>
          <p:cNvSpPr>
            <a:spLocks noGrp="1"/>
          </p:cNvSpPr>
          <p:nvPr>
            <p:ph type="sldNum" idx="7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7" name="编号占位符"/>
          <p:cNvSpPr>
            <a:spLocks noGrp="1"/>
          </p:cNvSpPr>
          <p:nvPr>
            <p:ph type="sldNum" idx="7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8" name="编号占位符"/>
          <p:cNvSpPr>
            <a:spLocks noGrp="1"/>
          </p:cNvSpPr>
          <p:nvPr>
            <p:ph type="sldNum" idx="7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09" name="编号占位符"/>
          <p:cNvSpPr>
            <a:spLocks noGrp="1"/>
          </p:cNvSpPr>
          <p:nvPr>
            <p:ph type="sldNum" idx="7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0" name="编号占位符"/>
          <p:cNvSpPr>
            <a:spLocks noGrp="1"/>
          </p:cNvSpPr>
          <p:nvPr>
            <p:ph type="sldNum" idx="7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1" name="编号占位符"/>
          <p:cNvSpPr>
            <a:spLocks noGrp="1"/>
          </p:cNvSpPr>
          <p:nvPr>
            <p:ph type="sldNum" idx="7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2" name="编号占位符"/>
          <p:cNvSpPr>
            <a:spLocks noGrp="1"/>
          </p:cNvSpPr>
          <p:nvPr>
            <p:ph type="sldNum" idx="7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3" name="编号占位符"/>
          <p:cNvSpPr>
            <a:spLocks noGrp="1"/>
          </p:cNvSpPr>
          <p:nvPr>
            <p:ph type="sldNum" idx="7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4" name="编号占位符"/>
          <p:cNvSpPr>
            <a:spLocks noGrp="1"/>
          </p:cNvSpPr>
          <p:nvPr>
            <p:ph type="sldNum" idx="7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5" name="编号占位符"/>
          <p:cNvSpPr>
            <a:spLocks noGrp="1"/>
          </p:cNvSpPr>
          <p:nvPr>
            <p:ph type="sldNum" idx="7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6" name="编号占位符"/>
          <p:cNvSpPr>
            <a:spLocks noGrp="1"/>
          </p:cNvSpPr>
          <p:nvPr>
            <p:ph type="sldNum" idx="7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7" name="编号占位符"/>
          <p:cNvSpPr>
            <a:spLocks noGrp="1"/>
          </p:cNvSpPr>
          <p:nvPr>
            <p:ph type="sldNum" idx="7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8" name="编号占位符"/>
          <p:cNvSpPr>
            <a:spLocks noGrp="1"/>
          </p:cNvSpPr>
          <p:nvPr>
            <p:ph type="sldNum" idx="7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19" name="编号占位符"/>
          <p:cNvSpPr>
            <a:spLocks noGrp="1"/>
          </p:cNvSpPr>
          <p:nvPr>
            <p:ph type="sldNum" idx="7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0" name="编号占位符"/>
          <p:cNvSpPr>
            <a:spLocks noGrp="1"/>
          </p:cNvSpPr>
          <p:nvPr>
            <p:ph type="sldNum" idx="8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1" name="编号占位符"/>
          <p:cNvSpPr>
            <a:spLocks noGrp="1"/>
          </p:cNvSpPr>
          <p:nvPr>
            <p:ph type="sldNum" idx="8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2" name="编号占位符"/>
          <p:cNvSpPr>
            <a:spLocks noGrp="1"/>
          </p:cNvSpPr>
          <p:nvPr>
            <p:ph type="sldNum" idx="8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3" name="编号占位符"/>
          <p:cNvSpPr>
            <a:spLocks noGrp="1"/>
          </p:cNvSpPr>
          <p:nvPr>
            <p:ph type="sldNum" idx="8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4" name="编号占位符"/>
          <p:cNvSpPr>
            <a:spLocks noGrp="1"/>
          </p:cNvSpPr>
          <p:nvPr>
            <p:ph type="sldNum" idx="8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5" name="编号占位符"/>
          <p:cNvSpPr>
            <a:spLocks noGrp="1"/>
          </p:cNvSpPr>
          <p:nvPr>
            <p:ph type="sldNum" idx="8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6" name="编号占位符"/>
          <p:cNvSpPr>
            <a:spLocks noGrp="1"/>
          </p:cNvSpPr>
          <p:nvPr>
            <p:ph type="sldNum" idx="8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7" name="编号占位符"/>
          <p:cNvSpPr>
            <a:spLocks noGrp="1"/>
          </p:cNvSpPr>
          <p:nvPr>
            <p:ph type="sldNum" idx="8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8" name="编号占位符"/>
          <p:cNvSpPr>
            <a:spLocks noGrp="1"/>
          </p:cNvSpPr>
          <p:nvPr>
            <p:ph type="sldNum" idx="8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29" name="编号占位符"/>
          <p:cNvSpPr>
            <a:spLocks noGrp="1"/>
          </p:cNvSpPr>
          <p:nvPr>
            <p:ph type="sldNum" idx="8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0" name="编号占位符"/>
          <p:cNvSpPr>
            <a:spLocks noGrp="1"/>
          </p:cNvSpPr>
          <p:nvPr>
            <p:ph type="sldNum" idx="8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1" name="编号占位符"/>
          <p:cNvSpPr>
            <a:spLocks noGrp="1"/>
          </p:cNvSpPr>
          <p:nvPr>
            <p:ph type="sldNum" idx="8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2" name="编号占位符"/>
          <p:cNvSpPr>
            <a:spLocks noGrp="1"/>
          </p:cNvSpPr>
          <p:nvPr>
            <p:ph type="sldNum" idx="8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3" name="编号占位符"/>
          <p:cNvSpPr>
            <a:spLocks noGrp="1"/>
          </p:cNvSpPr>
          <p:nvPr>
            <p:ph type="sldNum" idx="8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4" name="编号占位符"/>
          <p:cNvSpPr>
            <a:spLocks noGrp="1"/>
          </p:cNvSpPr>
          <p:nvPr>
            <p:ph type="sldNum" idx="8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5" name="编号占位符"/>
          <p:cNvSpPr>
            <a:spLocks noGrp="1"/>
          </p:cNvSpPr>
          <p:nvPr>
            <p:ph type="sldNum" idx="8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6" name="编号占位符"/>
          <p:cNvSpPr>
            <a:spLocks noGrp="1"/>
          </p:cNvSpPr>
          <p:nvPr>
            <p:ph type="sldNum" idx="8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7" name="编号占位符"/>
          <p:cNvSpPr>
            <a:spLocks noGrp="1"/>
          </p:cNvSpPr>
          <p:nvPr>
            <p:ph type="sldNum" idx="8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8" name="编号占位符"/>
          <p:cNvSpPr>
            <a:spLocks noGrp="1"/>
          </p:cNvSpPr>
          <p:nvPr>
            <p:ph type="sldNum" idx="8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39" name="编号占位符"/>
          <p:cNvSpPr>
            <a:spLocks noGrp="1"/>
          </p:cNvSpPr>
          <p:nvPr>
            <p:ph type="sldNum" idx="8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0" name="编号占位符"/>
          <p:cNvSpPr>
            <a:spLocks noGrp="1"/>
          </p:cNvSpPr>
          <p:nvPr>
            <p:ph type="sldNum" idx="8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1" name="编号占位符"/>
          <p:cNvSpPr>
            <a:spLocks noGrp="1"/>
          </p:cNvSpPr>
          <p:nvPr>
            <p:ph type="sldNum" idx="8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2" name="编号占位符"/>
          <p:cNvSpPr>
            <a:spLocks noGrp="1"/>
          </p:cNvSpPr>
          <p:nvPr>
            <p:ph type="sldNum" idx="8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3" name="编号占位符"/>
          <p:cNvSpPr>
            <a:spLocks noGrp="1"/>
          </p:cNvSpPr>
          <p:nvPr>
            <p:ph type="sldNum" idx="8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4" name="编号占位符"/>
          <p:cNvSpPr>
            <a:spLocks noGrp="1"/>
          </p:cNvSpPr>
          <p:nvPr>
            <p:ph type="sldNum" idx="8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5" name="编号占位符"/>
          <p:cNvSpPr>
            <a:spLocks noGrp="1"/>
          </p:cNvSpPr>
          <p:nvPr>
            <p:ph type="sldNum" idx="8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6" name="编号占位符"/>
          <p:cNvSpPr>
            <a:spLocks noGrp="1"/>
          </p:cNvSpPr>
          <p:nvPr>
            <p:ph type="sldNum" idx="8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7" name="编号占位符"/>
          <p:cNvSpPr>
            <a:spLocks noGrp="1"/>
          </p:cNvSpPr>
          <p:nvPr>
            <p:ph type="sldNum" idx="8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8" name="编号占位符"/>
          <p:cNvSpPr>
            <a:spLocks noGrp="1"/>
          </p:cNvSpPr>
          <p:nvPr>
            <p:ph type="sldNum" idx="8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49" name="编号占位符"/>
          <p:cNvSpPr>
            <a:spLocks noGrp="1"/>
          </p:cNvSpPr>
          <p:nvPr>
            <p:ph type="sldNum" idx="8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0" name="编号占位符"/>
          <p:cNvSpPr>
            <a:spLocks noGrp="1"/>
          </p:cNvSpPr>
          <p:nvPr>
            <p:ph type="sldNum" idx="8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1" name="编号占位符"/>
          <p:cNvSpPr>
            <a:spLocks noGrp="1"/>
          </p:cNvSpPr>
          <p:nvPr>
            <p:ph type="sldNum" idx="8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2" name="编号占位符"/>
          <p:cNvSpPr>
            <a:spLocks noGrp="1"/>
          </p:cNvSpPr>
          <p:nvPr>
            <p:ph type="sldNum" idx="8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3" name="编号占位符"/>
          <p:cNvSpPr>
            <a:spLocks noGrp="1"/>
          </p:cNvSpPr>
          <p:nvPr>
            <p:ph type="sldNum" idx="8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4" name="编号占位符"/>
          <p:cNvSpPr>
            <a:spLocks noGrp="1"/>
          </p:cNvSpPr>
          <p:nvPr>
            <p:ph type="sldNum" idx="8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5" name="编号占位符"/>
          <p:cNvSpPr>
            <a:spLocks noGrp="1"/>
          </p:cNvSpPr>
          <p:nvPr>
            <p:ph type="sldNum" idx="8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6" name="编号占位符"/>
          <p:cNvSpPr>
            <a:spLocks noGrp="1"/>
          </p:cNvSpPr>
          <p:nvPr>
            <p:ph type="sldNum" idx="8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7" name="编号占位符"/>
          <p:cNvSpPr>
            <a:spLocks noGrp="1"/>
          </p:cNvSpPr>
          <p:nvPr>
            <p:ph type="sldNum" idx="8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8" name="编号占位符"/>
          <p:cNvSpPr>
            <a:spLocks noGrp="1"/>
          </p:cNvSpPr>
          <p:nvPr>
            <p:ph type="sldNum" idx="8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59" name="编号占位符"/>
          <p:cNvSpPr>
            <a:spLocks noGrp="1"/>
          </p:cNvSpPr>
          <p:nvPr>
            <p:ph type="sldNum" idx="8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0" name="编号占位符"/>
          <p:cNvSpPr>
            <a:spLocks noGrp="1"/>
          </p:cNvSpPr>
          <p:nvPr>
            <p:ph type="sldNum" idx="8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1" name="编号占位符"/>
          <p:cNvSpPr>
            <a:spLocks noGrp="1"/>
          </p:cNvSpPr>
          <p:nvPr>
            <p:ph type="sldNum" idx="8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2" name="编号占位符"/>
          <p:cNvSpPr>
            <a:spLocks noGrp="1"/>
          </p:cNvSpPr>
          <p:nvPr>
            <p:ph type="sldNum" idx="8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3" name="编号占位符"/>
          <p:cNvSpPr>
            <a:spLocks noGrp="1"/>
          </p:cNvSpPr>
          <p:nvPr>
            <p:ph type="sldNum" idx="8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4" name="编号占位符"/>
          <p:cNvSpPr>
            <a:spLocks noGrp="1"/>
          </p:cNvSpPr>
          <p:nvPr>
            <p:ph type="sldNum" idx="8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5" name="编号占位符"/>
          <p:cNvSpPr>
            <a:spLocks noGrp="1"/>
          </p:cNvSpPr>
          <p:nvPr>
            <p:ph type="sldNum" idx="8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6" name="编号占位符"/>
          <p:cNvSpPr>
            <a:spLocks noGrp="1"/>
          </p:cNvSpPr>
          <p:nvPr>
            <p:ph type="sldNum" idx="8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7" name="编号占位符"/>
          <p:cNvSpPr>
            <a:spLocks noGrp="1"/>
          </p:cNvSpPr>
          <p:nvPr>
            <p:ph type="sldNum" idx="8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8" name="编号占位符"/>
          <p:cNvSpPr>
            <a:spLocks noGrp="1"/>
          </p:cNvSpPr>
          <p:nvPr>
            <p:ph type="sldNum" idx="8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69" name="编号占位符"/>
          <p:cNvSpPr>
            <a:spLocks noGrp="1"/>
          </p:cNvSpPr>
          <p:nvPr>
            <p:ph type="sldNum" idx="8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0" name="编号占位符"/>
          <p:cNvSpPr>
            <a:spLocks noGrp="1"/>
          </p:cNvSpPr>
          <p:nvPr>
            <p:ph type="sldNum" idx="8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1" name="编号占位符"/>
          <p:cNvSpPr>
            <a:spLocks noGrp="1"/>
          </p:cNvSpPr>
          <p:nvPr>
            <p:ph type="sldNum" idx="8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2" name="编号占位符"/>
          <p:cNvSpPr>
            <a:spLocks noGrp="1"/>
          </p:cNvSpPr>
          <p:nvPr>
            <p:ph type="sldNum" idx="8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3" name="编号占位符"/>
          <p:cNvSpPr>
            <a:spLocks noGrp="1"/>
          </p:cNvSpPr>
          <p:nvPr>
            <p:ph type="sldNum" idx="8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4" name="编号占位符"/>
          <p:cNvSpPr>
            <a:spLocks noGrp="1"/>
          </p:cNvSpPr>
          <p:nvPr>
            <p:ph type="sldNum" idx="8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5" name="编号占位符"/>
          <p:cNvSpPr>
            <a:spLocks noGrp="1"/>
          </p:cNvSpPr>
          <p:nvPr>
            <p:ph type="sldNum" idx="8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6" name="编号占位符"/>
          <p:cNvSpPr>
            <a:spLocks noGrp="1"/>
          </p:cNvSpPr>
          <p:nvPr>
            <p:ph type="sldNum" idx="8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7" name="编号占位符"/>
          <p:cNvSpPr>
            <a:spLocks noGrp="1"/>
          </p:cNvSpPr>
          <p:nvPr>
            <p:ph type="sldNum" idx="8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8" name="编号占位符"/>
          <p:cNvSpPr>
            <a:spLocks noGrp="1"/>
          </p:cNvSpPr>
          <p:nvPr>
            <p:ph type="sldNum" idx="8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79" name="编号占位符"/>
          <p:cNvSpPr>
            <a:spLocks noGrp="1"/>
          </p:cNvSpPr>
          <p:nvPr>
            <p:ph type="sldNum" idx="8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0" name="编号占位符"/>
          <p:cNvSpPr>
            <a:spLocks noGrp="1"/>
          </p:cNvSpPr>
          <p:nvPr>
            <p:ph type="sldNum" idx="8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1" name="编号占位符"/>
          <p:cNvSpPr>
            <a:spLocks noGrp="1"/>
          </p:cNvSpPr>
          <p:nvPr>
            <p:ph type="sldNum" idx="8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2" name="编号占位符"/>
          <p:cNvSpPr>
            <a:spLocks noGrp="1"/>
          </p:cNvSpPr>
          <p:nvPr>
            <p:ph type="sldNum" idx="8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3" name="编号占位符"/>
          <p:cNvSpPr>
            <a:spLocks noGrp="1"/>
          </p:cNvSpPr>
          <p:nvPr>
            <p:ph type="sldNum" idx="8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4" name="编号占位符"/>
          <p:cNvSpPr>
            <a:spLocks noGrp="1"/>
          </p:cNvSpPr>
          <p:nvPr>
            <p:ph type="sldNum" idx="8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5" name="编号占位符"/>
          <p:cNvSpPr>
            <a:spLocks noGrp="1"/>
          </p:cNvSpPr>
          <p:nvPr>
            <p:ph type="sldNum" idx="8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6" name="编号占位符"/>
          <p:cNvSpPr>
            <a:spLocks noGrp="1"/>
          </p:cNvSpPr>
          <p:nvPr>
            <p:ph type="sldNum" idx="8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7" name="编号占位符"/>
          <p:cNvSpPr>
            <a:spLocks noGrp="1"/>
          </p:cNvSpPr>
          <p:nvPr>
            <p:ph type="sldNum" idx="8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8" name="编号占位符"/>
          <p:cNvSpPr>
            <a:spLocks noGrp="1"/>
          </p:cNvSpPr>
          <p:nvPr>
            <p:ph type="sldNum" idx="8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89" name="编号占位符"/>
          <p:cNvSpPr>
            <a:spLocks noGrp="1"/>
          </p:cNvSpPr>
          <p:nvPr>
            <p:ph type="sldNum" idx="8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0" name="编号占位符"/>
          <p:cNvSpPr>
            <a:spLocks noGrp="1"/>
          </p:cNvSpPr>
          <p:nvPr>
            <p:ph type="sldNum" idx="8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1" name="编号占位符"/>
          <p:cNvSpPr>
            <a:spLocks noGrp="1"/>
          </p:cNvSpPr>
          <p:nvPr>
            <p:ph type="sldNum" idx="8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2" name="编号占位符"/>
          <p:cNvSpPr>
            <a:spLocks noGrp="1"/>
          </p:cNvSpPr>
          <p:nvPr>
            <p:ph type="sldNum" idx="8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3" name="编号占位符"/>
          <p:cNvSpPr>
            <a:spLocks noGrp="1"/>
          </p:cNvSpPr>
          <p:nvPr>
            <p:ph type="sldNum" idx="8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4" name="编号占位符"/>
          <p:cNvSpPr>
            <a:spLocks noGrp="1"/>
          </p:cNvSpPr>
          <p:nvPr>
            <p:ph type="sldNum" idx="8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5" name="编号占位符"/>
          <p:cNvSpPr>
            <a:spLocks noGrp="1"/>
          </p:cNvSpPr>
          <p:nvPr>
            <p:ph type="sldNum" idx="8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6" name="编号占位符"/>
          <p:cNvSpPr>
            <a:spLocks noGrp="1"/>
          </p:cNvSpPr>
          <p:nvPr>
            <p:ph type="sldNum" idx="8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7" name="编号占位符"/>
          <p:cNvSpPr>
            <a:spLocks noGrp="1"/>
          </p:cNvSpPr>
          <p:nvPr>
            <p:ph type="sldNum" idx="8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8" name="编号占位符"/>
          <p:cNvSpPr>
            <a:spLocks noGrp="1"/>
          </p:cNvSpPr>
          <p:nvPr>
            <p:ph type="sldNum" idx="8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899" name="编号占位符"/>
          <p:cNvSpPr>
            <a:spLocks noGrp="1"/>
          </p:cNvSpPr>
          <p:nvPr>
            <p:ph type="sldNum" idx="8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0" name="编号占位符"/>
          <p:cNvSpPr>
            <a:spLocks noGrp="1"/>
          </p:cNvSpPr>
          <p:nvPr>
            <p:ph type="sldNum" idx="8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1" name="编号占位符"/>
          <p:cNvSpPr>
            <a:spLocks noGrp="1"/>
          </p:cNvSpPr>
          <p:nvPr>
            <p:ph type="sldNum" idx="8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2" name="编号占位符"/>
          <p:cNvSpPr>
            <a:spLocks noGrp="1"/>
          </p:cNvSpPr>
          <p:nvPr>
            <p:ph type="sldNum" idx="8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3" name="编号占位符"/>
          <p:cNvSpPr>
            <a:spLocks noGrp="1"/>
          </p:cNvSpPr>
          <p:nvPr>
            <p:ph type="sldNum" idx="8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4" name="编号占位符"/>
          <p:cNvSpPr>
            <a:spLocks noGrp="1"/>
          </p:cNvSpPr>
          <p:nvPr>
            <p:ph type="sldNum" idx="8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5" name="编号占位符"/>
          <p:cNvSpPr>
            <a:spLocks noGrp="1"/>
          </p:cNvSpPr>
          <p:nvPr>
            <p:ph type="sldNum" idx="8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6" name="编号占位符"/>
          <p:cNvSpPr>
            <a:spLocks noGrp="1"/>
          </p:cNvSpPr>
          <p:nvPr>
            <p:ph type="sldNum" idx="8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7" name="编号占位符"/>
          <p:cNvSpPr>
            <a:spLocks noGrp="1"/>
          </p:cNvSpPr>
          <p:nvPr>
            <p:ph type="sldNum" idx="8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8" name="编号占位符"/>
          <p:cNvSpPr>
            <a:spLocks noGrp="1"/>
          </p:cNvSpPr>
          <p:nvPr>
            <p:ph type="sldNum" idx="8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09" name="编号占位符"/>
          <p:cNvSpPr>
            <a:spLocks noGrp="1"/>
          </p:cNvSpPr>
          <p:nvPr>
            <p:ph type="sldNum" idx="8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0" name="编号占位符"/>
          <p:cNvSpPr>
            <a:spLocks noGrp="1"/>
          </p:cNvSpPr>
          <p:nvPr>
            <p:ph type="sldNum" idx="8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1" name="编号占位符"/>
          <p:cNvSpPr>
            <a:spLocks noGrp="1"/>
          </p:cNvSpPr>
          <p:nvPr>
            <p:ph type="sldNum" idx="8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2" name="编号占位符"/>
          <p:cNvSpPr>
            <a:spLocks noGrp="1"/>
          </p:cNvSpPr>
          <p:nvPr>
            <p:ph type="sldNum" idx="8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3" name="编号占位符"/>
          <p:cNvSpPr>
            <a:spLocks noGrp="1"/>
          </p:cNvSpPr>
          <p:nvPr>
            <p:ph type="sldNum" idx="8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4" name="编号占位符"/>
          <p:cNvSpPr>
            <a:spLocks noGrp="1"/>
          </p:cNvSpPr>
          <p:nvPr>
            <p:ph type="sldNum" idx="8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5" name="编号占位符"/>
          <p:cNvSpPr>
            <a:spLocks noGrp="1"/>
          </p:cNvSpPr>
          <p:nvPr>
            <p:ph type="sldNum" idx="8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6" name="编号占位符"/>
          <p:cNvSpPr>
            <a:spLocks noGrp="1"/>
          </p:cNvSpPr>
          <p:nvPr>
            <p:ph type="sldNum" idx="8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7" name="编号占位符"/>
          <p:cNvSpPr>
            <a:spLocks noGrp="1"/>
          </p:cNvSpPr>
          <p:nvPr>
            <p:ph type="sldNum" idx="8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8" name="编号占位符"/>
          <p:cNvSpPr>
            <a:spLocks noGrp="1"/>
          </p:cNvSpPr>
          <p:nvPr>
            <p:ph type="sldNum" idx="8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19" name="编号占位符"/>
          <p:cNvSpPr>
            <a:spLocks noGrp="1"/>
          </p:cNvSpPr>
          <p:nvPr>
            <p:ph type="sldNum" idx="8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0" name="编号占位符"/>
          <p:cNvSpPr>
            <a:spLocks noGrp="1"/>
          </p:cNvSpPr>
          <p:nvPr>
            <p:ph type="sldNum" idx="9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1" name="编号占位符"/>
          <p:cNvSpPr>
            <a:spLocks noGrp="1"/>
          </p:cNvSpPr>
          <p:nvPr>
            <p:ph type="sldNum" idx="9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2" name="编号占位符"/>
          <p:cNvSpPr>
            <a:spLocks noGrp="1"/>
          </p:cNvSpPr>
          <p:nvPr>
            <p:ph type="sldNum" idx="9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3" name="编号占位符"/>
          <p:cNvSpPr>
            <a:spLocks noGrp="1"/>
          </p:cNvSpPr>
          <p:nvPr>
            <p:ph type="sldNum" idx="9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4" name="编号占位符"/>
          <p:cNvSpPr>
            <a:spLocks noGrp="1"/>
          </p:cNvSpPr>
          <p:nvPr>
            <p:ph type="sldNum" idx="9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5" name="编号占位符"/>
          <p:cNvSpPr>
            <a:spLocks noGrp="1"/>
          </p:cNvSpPr>
          <p:nvPr>
            <p:ph type="sldNum" idx="9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6" name="编号占位符"/>
          <p:cNvSpPr>
            <a:spLocks noGrp="1"/>
          </p:cNvSpPr>
          <p:nvPr>
            <p:ph type="sldNum" idx="9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7" name="编号占位符"/>
          <p:cNvSpPr>
            <a:spLocks noGrp="1"/>
          </p:cNvSpPr>
          <p:nvPr>
            <p:ph type="sldNum" idx="9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8" name="编号占位符"/>
          <p:cNvSpPr>
            <a:spLocks noGrp="1"/>
          </p:cNvSpPr>
          <p:nvPr>
            <p:ph type="sldNum" idx="9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29" name="编号占位符"/>
          <p:cNvSpPr>
            <a:spLocks noGrp="1"/>
          </p:cNvSpPr>
          <p:nvPr>
            <p:ph type="sldNum" idx="9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0" name="编号占位符"/>
          <p:cNvSpPr>
            <a:spLocks noGrp="1"/>
          </p:cNvSpPr>
          <p:nvPr>
            <p:ph type="sldNum" idx="9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1" name="编号占位符"/>
          <p:cNvSpPr>
            <a:spLocks noGrp="1"/>
          </p:cNvSpPr>
          <p:nvPr>
            <p:ph type="sldNum" idx="9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2" name="编号占位符"/>
          <p:cNvSpPr>
            <a:spLocks noGrp="1"/>
          </p:cNvSpPr>
          <p:nvPr>
            <p:ph type="sldNum" idx="9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3" name="编号占位符"/>
          <p:cNvSpPr>
            <a:spLocks noGrp="1"/>
          </p:cNvSpPr>
          <p:nvPr>
            <p:ph type="sldNum" idx="9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4" name="编号占位符"/>
          <p:cNvSpPr>
            <a:spLocks noGrp="1"/>
          </p:cNvSpPr>
          <p:nvPr>
            <p:ph type="sldNum" idx="9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5" name="编号占位符"/>
          <p:cNvSpPr>
            <a:spLocks noGrp="1"/>
          </p:cNvSpPr>
          <p:nvPr>
            <p:ph type="sldNum" idx="9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6" name="编号占位符"/>
          <p:cNvSpPr>
            <a:spLocks noGrp="1"/>
          </p:cNvSpPr>
          <p:nvPr>
            <p:ph type="sldNum" idx="9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7" name="编号占位符"/>
          <p:cNvSpPr>
            <a:spLocks noGrp="1"/>
          </p:cNvSpPr>
          <p:nvPr>
            <p:ph type="sldNum" idx="9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8" name="编号占位符"/>
          <p:cNvSpPr>
            <a:spLocks noGrp="1"/>
          </p:cNvSpPr>
          <p:nvPr>
            <p:ph type="sldNum" idx="9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39" name="编号占位符"/>
          <p:cNvSpPr>
            <a:spLocks noGrp="1"/>
          </p:cNvSpPr>
          <p:nvPr>
            <p:ph type="sldNum" idx="9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0" name="编号占位符"/>
          <p:cNvSpPr>
            <a:spLocks noGrp="1"/>
          </p:cNvSpPr>
          <p:nvPr>
            <p:ph type="sldNum" idx="9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1" name="编号占位符"/>
          <p:cNvSpPr>
            <a:spLocks noGrp="1"/>
          </p:cNvSpPr>
          <p:nvPr>
            <p:ph type="sldNum" idx="9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2" name="编号占位符"/>
          <p:cNvSpPr>
            <a:spLocks noGrp="1"/>
          </p:cNvSpPr>
          <p:nvPr>
            <p:ph type="sldNum" idx="9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3" name="编号占位符"/>
          <p:cNvSpPr>
            <a:spLocks noGrp="1"/>
          </p:cNvSpPr>
          <p:nvPr>
            <p:ph type="sldNum" idx="9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4" name="编号占位符"/>
          <p:cNvSpPr>
            <a:spLocks noGrp="1"/>
          </p:cNvSpPr>
          <p:nvPr>
            <p:ph type="sldNum" idx="9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5" name="编号占位符"/>
          <p:cNvSpPr>
            <a:spLocks noGrp="1"/>
          </p:cNvSpPr>
          <p:nvPr>
            <p:ph type="sldNum" idx="9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6" name="编号占位符"/>
          <p:cNvSpPr>
            <a:spLocks noGrp="1"/>
          </p:cNvSpPr>
          <p:nvPr>
            <p:ph type="sldNum" idx="9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7" name="编号占位符"/>
          <p:cNvSpPr>
            <a:spLocks noGrp="1"/>
          </p:cNvSpPr>
          <p:nvPr>
            <p:ph type="sldNum" idx="9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8" name="编号占位符"/>
          <p:cNvSpPr>
            <a:spLocks noGrp="1"/>
          </p:cNvSpPr>
          <p:nvPr>
            <p:ph type="sldNum" idx="9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49" name="编号占位符"/>
          <p:cNvSpPr>
            <a:spLocks noGrp="1"/>
          </p:cNvSpPr>
          <p:nvPr>
            <p:ph type="sldNum" idx="9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0" name="编号占位符"/>
          <p:cNvSpPr>
            <a:spLocks noGrp="1"/>
          </p:cNvSpPr>
          <p:nvPr>
            <p:ph type="sldNum" idx="9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1" name="编号占位符"/>
          <p:cNvSpPr>
            <a:spLocks noGrp="1"/>
          </p:cNvSpPr>
          <p:nvPr>
            <p:ph type="sldNum" idx="9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2" name="编号占位符"/>
          <p:cNvSpPr>
            <a:spLocks noGrp="1"/>
          </p:cNvSpPr>
          <p:nvPr>
            <p:ph type="sldNum" idx="9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3" name="编号占位符"/>
          <p:cNvSpPr>
            <a:spLocks noGrp="1"/>
          </p:cNvSpPr>
          <p:nvPr>
            <p:ph type="sldNum" idx="9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4" name="编号占位符"/>
          <p:cNvSpPr>
            <a:spLocks noGrp="1"/>
          </p:cNvSpPr>
          <p:nvPr>
            <p:ph type="sldNum" idx="9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5" name="编号占位符"/>
          <p:cNvSpPr>
            <a:spLocks noGrp="1"/>
          </p:cNvSpPr>
          <p:nvPr>
            <p:ph type="sldNum" idx="9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6" name="编号占位符"/>
          <p:cNvSpPr>
            <a:spLocks noGrp="1"/>
          </p:cNvSpPr>
          <p:nvPr>
            <p:ph type="sldNum" idx="9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7" name="编号占位符"/>
          <p:cNvSpPr>
            <a:spLocks noGrp="1"/>
          </p:cNvSpPr>
          <p:nvPr>
            <p:ph type="sldNum" idx="9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8" name="编号占位符"/>
          <p:cNvSpPr>
            <a:spLocks noGrp="1"/>
          </p:cNvSpPr>
          <p:nvPr>
            <p:ph type="sldNum" idx="9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59" name="编号占位符"/>
          <p:cNvSpPr>
            <a:spLocks noGrp="1"/>
          </p:cNvSpPr>
          <p:nvPr>
            <p:ph type="sldNum" idx="9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0" name="编号占位符"/>
          <p:cNvSpPr>
            <a:spLocks noGrp="1"/>
          </p:cNvSpPr>
          <p:nvPr>
            <p:ph type="sldNum" idx="9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1" name="编号占位符"/>
          <p:cNvSpPr>
            <a:spLocks noGrp="1"/>
          </p:cNvSpPr>
          <p:nvPr>
            <p:ph type="sldNum" idx="9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2" name="编号占位符"/>
          <p:cNvSpPr>
            <a:spLocks noGrp="1"/>
          </p:cNvSpPr>
          <p:nvPr>
            <p:ph type="sldNum" idx="9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3" name="编号占位符"/>
          <p:cNvSpPr>
            <a:spLocks noGrp="1"/>
          </p:cNvSpPr>
          <p:nvPr>
            <p:ph type="sldNum" idx="9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4" name="编号占位符"/>
          <p:cNvSpPr>
            <a:spLocks noGrp="1"/>
          </p:cNvSpPr>
          <p:nvPr>
            <p:ph type="sldNum" idx="9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5" name="编号占位符"/>
          <p:cNvSpPr>
            <a:spLocks noGrp="1"/>
          </p:cNvSpPr>
          <p:nvPr>
            <p:ph type="sldNum" idx="9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6" name="编号占位符"/>
          <p:cNvSpPr>
            <a:spLocks noGrp="1"/>
          </p:cNvSpPr>
          <p:nvPr>
            <p:ph type="sldNum" idx="9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7" name="编号占位符"/>
          <p:cNvSpPr>
            <a:spLocks noGrp="1"/>
          </p:cNvSpPr>
          <p:nvPr>
            <p:ph type="sldNum" idx="9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8" name="编号占位符"/>
          <p:cNvSpPr>
            <a:spLocks noGrp="1"/>
          </p:cNvSpPr>
          <p:nvPr>
            <p:ph type="sldNum" idx="9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69" name="编号占位符"/>
          <p:cNvSpPr>
            <a:spLocks noGrp="1"/>
          </p:cNvSpPr>
          <p:nvPr>
            <p:ph type="sldNum" idx="9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0" name="编号占位符"/>
          <p:cNvSpPr>
            <a:spLocks noGrp="1"/>
          </p:cNvSpPr>
          <p:nvPr>
            <p:ph type="sldNum" idx="9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1" name="编号占位符"/>
          <p:cNvSpPr>
            <a:spLocks noGrp="1"/>
          </p:cNvSpPr>
          <p:nvPr>
            <p:ph type="sldNum" idx="9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2" name="编号占位符"/>
          <p:cNvSpPr>
            <a:spLocks noGrp="1"/>
          </p:cNvSpPr>
          <p:nvPr>
            <p:ph type="sldNum" idx="9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3" name="编号占位符"/>
          <p:cNvSpPr>
            <a:spLocks noGrp="1"/>
          </p:cNvSpPr>
          <p:nvPr>
            <p:ph type="sldNum" idx="9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4" name="编号占位符"/>
          <p:cNvSpPr>
            <a:spLocks noGrp="1"/>
          </p:cNvSpPr>
          <p:nvPr>
            <p:ph type="sldNum" idx="9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5" name="编号占位符"/>
          <p:cNvSpPr>
            <a:spLocks noGrp="1"/>
          </p:cNvSpPr>
          <p:nvPr>
            <p:ph type="sldNum" idx="9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6" name="编号占位符"/>
          <p:cNvSpPr>
            <a:spLocks noGrp="1"/>
          </p:cNvSpPr>
          <p:nvPr>
            <p:ph type="sldNum" idx="9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7" name="编号占位符"/>
          <p:cNvSpPr>
            <a:spLocks noGrp="1"/>
          </p:cNvSpPr>
          <p:nvPr>
            <p:ph type="sldNum" idx="9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8" name="编号占位符"/>
          <p:cNvSpPr>
            <a:spLocks noGrp="1"/>
          </p:cNvSpPr>
          <p:nvPr>
            <p:ph type="sldNum" idx="9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79" name="编号占位符"/>
          <p:cNvSpPr>
            <a:spLocks noGrp="1"/>
          </p:cNvSpPr>
          <p:nvPr>
            <p:ph type="sldNum" idx="9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0" name="编号占位符"/>
          <p:cNvSpPr>
            <a:spLocks noGrp="1"/>
          </p:cNvSpPr>
          <p:nvPr>
            <p:ph type="sldNum" idx="9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1" name="编号占位符"/>
          <p:cNvSpPr>
            <a:spLocks noGrp="1"/>
          </p:cNvSpPr>
          <p:nvPr>
            <p:ph type="sldNum" idx="9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2" name="编号占位符"/>
          <p:cNvSpPr>
            <a:spLocks noGrp="1"/>
          </p:cNvSpPr>
          <p:nvPr>
            <p:ph type="sldNum" idx="9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3" name="编号占位符"/>
          <p:cNvSpPr>
            <a:spLocks noGrp="1"/>
          </p:cNvSpPr>
          <p:nvPr>
            <p:ph type="sldNum" idx="9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4" name="编号占位符"/>
          <p:cNvSpPr>
            <a:spLocks noGrp="1"/>
          </p:cNvSpPr>
          <p:nvPr>
            <p:ph type="sldNum" idx="9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5" name="编号占位符"/>
          <p:cNvSpPr>
            <a:spLocks noGrp="1"/>
          </p:cNvSpPr>
          <p:nvPr>
            <p:ph type="sldNum" idx="9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6" name="编号占位符"/>
          <p:cNvSpPr>
            <a:spLocks noGrp="1"/>
          </p:cNvSpPr>
          <p:nvPr>
            <p:ph type="sldNum" idx="9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7" name="编号占位符"/>
          <p:cNvSpPr>
            <a:spLocks noGrp="1"/>
          </p:cNvSpPr>
          <p:nvPr>
            <p:ph type="sldNum" idx="9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8" name="编号占位符"/>
          <p:cNvSpPr>
            <a:spLocks noGrp="1"/>
          </p:cNvSpPr>
          <p:nvPr>
            <p:ph type="sldNum" idx="9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89" name="编号占位符"/>
          <p:cNvSpPr>
            <a:spLocks noGrp="1"/>
          </p:cNvSpPr>
          <p:nvPr>
            <p:ph type="sldNum" idx="9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0" name="编号占位符"/>
          <p:cNvSpPr>
            <a:spLocks noGrp="1"/>
          </p:cNvSpPr>
          <p:nvPr>
            <p:ph type="sldNum" idx="9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1" name="编号占位符"/>
          <p:cNvSpPr>
            <a:spLocks noGrp="1"/>
          </p:cNvSpPr>
          <p:nvPr>
            <p:ph type="sldNum" idx="9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2" name="编号占位符"/>
          <p:cNvSpPr>
            <a:spLocks noGrp="1"/>
          </p:cNvSpPr>
          <p:nvPr>
            <p:ph type="sldNum" idx="9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3" name="编号占位符"/>
          <p:cNvSpPr>
            <a:spLocks noGrp="1"/>
          </p:cNvSpPr>
          <p:nvPr>
            <p:ph type="sldNum" idx="9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4" name="编号占位符"/>
          <p:cNvSpPr>
            <a:spLocks noGrp="1"/>
          </p:cNvSpPr>
          <p:nvPr>
            <p:ph type="sldNum" idx="9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5" name="编号占位符"/>
          <p:cNvSpPr>
            <a:spLocks noGrp="1"/>
          </p:cNvSpPr>
          <p:nvPr>
            <p:ph type="sldNum" idx="9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6" name="编号占位符"/>
          <p:cNvSpPr>
            <a:spLocks noGrp="1"/>
          </p:cNvSpPr>
          <p:nvPr>
            <p:ph type="sldNum" idx="9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7" name="编号占位符"/>
          <p:cNvSpPr>
            <a:spLocks noGrp="1"/>
          </p:cNvSpPr>
          <p:nvPr>
            <p:ph type="sldNum" idx="9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8" name="编号占位符"/>
          <p:cNvSpPr>
            <a:spLocks noGrp="1"/>
          </p:cNvSpPr>
          <p:nvPr>
            <p:ph type="sldNum" idx="9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999" name="编号占位符"/>
          <p:cNvSpPr>
            <a:spLocks noGrp="1"/>
          </p:cNvSpPr>
          <p:nvPr>
            <p:ph type="sldNum" idx="9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0" name="编号占位符"/>
          <p:cNvSpPr>
            <a:spLocks noGrp="1"/>
          </p:cNvSpPr>
          <p:nvPr>
            <p:ph type="sldNum" idx="9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1" name="编号占位符"/>
          <p:cNvSpPr>
            <a:spLocks noGrp="1"/>
          </p:cNvSpPr>
          <p:nvPr>
            <p:ph type="sldNum" idx="9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2" name="编号占位符"/>
          <p:cNvSpPr>
            <a:spLocks noGrp="1"/>
          </p:cNvSpPr>
          <p:nvPr>
            <p:ph type="sldNum" idx="9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3" name="编号占位符"/>
          <p:cNvSpPr>
            <a:spLocks noGrp="1"/>
          </p:cNvSpPr>
          <p:nvPr>
            <p:ph type="sldNum" idx="9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4" name="编号占位符"/>
          <p:cNvSpPr>
            <a:spLocks noGrp="1"/>
          </p:cNvSpPr>
          <p:nvPr>
            <p:ph type="sldNum" idx="9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5" name="编号占位符"/>
          <p:cNvSpPr>
            <a:spLocks noGrp="1"/>
          </p:cNvSpPr>
          <p:nvPr>
            <p:ph type="sldNum" idx="9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6" name="编号占位符"/>
          <p:cNvSpPr>
            <a:spLocks noGrp="1"/>
          </p:cNvSpPr>
          <p:nvPr>
            <p:ph type="sldNum" idx="9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7" name="编号占位符"/>
          <p:cNvSpPr>
            <a:spLocks noGrp="1"/>
          </p:cNvSpPr>
          <p:nvPr>
            <p:ph type="sldNum" idx="9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8" name="编号占位符"/>
          <p:cNvSpPr>
            <a:spLocks noGrp="1"/>
          </p:cNvSpPr>
          <p:nvPr>
            <p:ph type="sldNum" idx="9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09" name="编号占位符"/>
          <p:cNvSpPr>
            <a:spLocks noGrp="1"/>
          </p:cNvSpPr>
          <p:nvPr>
            <p:ph type="sldNum" idx="9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0" name="编号占位符"/>
          <p:cNvSpPr>
            <a:spLocks noGrp="1"/>
          </p:cNvSpPr>
          <p:nvPr>
            <p:ph type="sldNum" idx="9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1" name="编号占位符"/>
          <p:cNvSpPr>
            <a:spLocks noGrp="1"/>
          </p:cNvSpPr>
          <p:nvPr>
            <p:ph type="sldNum" idx="9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2" name="编号占位符"/>
          <p:cNvSpPr>
            <a:spLocks noGrp="1"/>
          </p:cNvSpPr>
          <p:nvPr>
            <p:ph type="sldNum" idx="9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3" name="编号占位符"/>
          <p:cNvSpPr>
            <a:spLocks noGrp="1"/>
          </p:cNvSpPr>
          <p:nvPr>
            <p:ph type="sldNum" idx="9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4" name="编号占位符"/>
          <p:cNvSpPr>
            <a:spLocks noGrp="1"/>
          </p:cNvSpPr>
          <p:nvPr>
            <p:ph type="sldNum" idx="9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5" name="编号占位符"/>
          <p:cNvSpPr>
            <a:spLocks noGrp="1"/>
          </p:cNvSpPr>
          <p:nvPr>
            <p:ph type="sldNum" idx="9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6" name="编号占位符"/>
          <p:cNvSpPr>
            <a:spLocks noGrp="1"/>
          </p:cNvSpPr>
          <p:nvPr>
            <p:ph type="sldNum" idx="9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7" name="编号占位符"/>
          <p:cNvSpPr>
            <a:spLocks noGrp="1"/>
          </p:cNvSpPr>
          <p:nvPr>
            <p:ph type="sldNum" idx="9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8" name="编号占位符"/>
          <p:cNvSpPr>
            <a:spLocks noGrp="1"/>
          </p:cNvSpPr>
          <p:nvPr>
            <p:ph type="sldNum" idx="9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19" name="编号占位符"/>
          <p:cNvSpPr>
            <a:spLocks noGrp="1"/>
          </p:cNvSpPr>
          <p:nvPr>
            <p:ph type="sldNum" idx="9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0" name="编号占位符"/>
          <p:cNvSpPr>
            <a:spLocks noGrp="1"/>
          </p:cNvSpPr>
          <p:nvPr>
            <p:ph type="sldNum" idx="10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1" name="编号占位符"/>
          <p:cNvSpPr>
            <a:spLocks noGrp="1"/>
          </p:cNvSpPr>
          <p:nvPr>
            <p:ph type="sldNum" idx="10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2" name="编号占位符"/>
          <p:cNvSpPr>
            <a:spLocks noGrp="1"/>
          </p:cNvSpPr>
          <p:nvPr>
            <p:ph type="sldNum" idx="10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3" name="编号占位符"/>
          <p:cNvSpPr>
            <a:spLocks noGrp="1"/>
          </p:cNvSpPr>
          <p:nvPr>
            <p:ph type="sldNum" idx="10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4" name="编号占位符"/>
          <p:cNvSpPr>
            <a:spLocks noGrp="1"/>
          </p:cNvSpPr>
          <p:nvPr>
            <p:ph type="sldNum" idx="10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5" name="编号占位符"/>
          <p:cNvSpPr>
            <a:spLocks noGrp="1"/>
          </p:cNvSpPr>
          <p:nvPr>
            <p:ph type="sldNum" idx="10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6" name="编号占位符"/>
          <p:cNvSpPr>
            <a:spLocks noGrp="1"/>
          </p:cNvSpPr>
          <p:nvPr>
            <p:ph type="sldNum" idx="10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7" name="编号占位符"/>
          <p:cNvSpPr>
            <a:spLocks noGrp="1"/>
          </p:cNvSpPr>
          <p:nvPr>
            <p:ph type="sldNum" idx="10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8" name="编号占位符"/>
          <p:cNvSpPr>
            <a:spLocks noGrp="1"/>
          </p:cNvSpPr>
          <p:nvPr>
            <p:ph type="sldNum" idx="10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29" name="编号占位符"/>
          <p:cNvSpPr>
            <a:spLocks noGrp="1"/>
          </p:cNvSpPr>
          <p:nvPr>
            <p:ph type="sldNum" idx="10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0" name="编号占位符"/>
          <p:cNvSpPr>
            <a:spLocks noGrp="1"/>
          </p:cNvSpPr>
          <p:nvPr>
            <p:ph type="sldNum" idx="10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1" name="编号占位符"/>
          <p:cNvSpPr>
            <a:spLocks noGrp="1"/>
          </p:cNvSpPr>
          <p:nvPr>
            <p:ph type="sldNum" idx="10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2" name="编号占位符"/>
          <p:cNvSpPr>
            <a:spLocks noGrp="1"/>
          </p:cNvSpPr>
          <p:nvPr>
            <p:ph type="sldNum" idx="10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3" name="编号占位符"/>
          <p:cNvSpPr>
            <a:spLocks noGrp="1"/>
          </p:cNvSpPr>
          <p:nvPr>
            <p:ph type="sldNum" idx="10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4" name="编号占位符"/>
          <p:cNvSpPr>
            <a:spLocks noGrp="1"/>
          </p:cNvSpPr>
          <p:nvPr>
            <p:ph type="sldNum" idx="10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5" name="编号占位符"/>
          <p:cNvSpPr>
            <a:spLocks noGrp="1"/>
          </p:cNvSpPr>
          <p:nvPr>
            <p:ph type="sldNum" idx="10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6" name="编号占位符"/>
          <p:cNvSpPr>
            <a:spLocks noGrp="1"/>
          </p:cNvSpPr>
          <p:nvPr>
            <p:ph type="sldNum" idx="10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7" name="编号占位符"/>
          <p:cNvSpPr>
            <a:spLocks noGrp="1"/>
          </p:cNvSpPr>
          <p:nvPr>
            <p:ph type="sldNum" idx="10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8" name="编号占位符"/>
          <p:cNvSpPr>
            <a:spLocks noGrp="1"/>
          </p:cNvSpPr>
          <p:nvPr>
            <p:ph type="sldNum" idx="10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39" name="编号占位符"/>
          <p:cNvSpPr>
            <a:spLocks noGrp="1"/>
          </p:cNvSpPr>
          <p:nvPr>
            <p:ph type="sldNum" idx="10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0" name="编号占位符"/>
          <p:cNvSpPr>
            <a:spLocks noGrp="1"/>
          </p:cNvSpPr>
          <p:nvPr>
            <p:ph type="sldNum" idx="10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1" name="编号占位符"/>
          <p:cNvSpPr>
            <a:spLocks noGrp="1"/>
          </p:cNvSpPr>
          <p:nvPr>
            <p:ph type="sldNum" idx="10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2" name="编号占位符"/>
          <p:cNvSpPr>
            <a:spLocks noGrp="1"/>
          </p:cNvSpPr>
          <p:nvPr>
            <p:ph type="sldNum" idx="10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3" name="编号占位符"/>
          <p:cNvSpPr>
            <a:spLocks noGrp="1"/>
          </p:cNvSpPr>
          <p:nvPr>
            <p:ph type="sldNum" idx="10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4" name="编号占位符"/>
          <p:cNvSpPr>
            <a:spLocks noGrp="1"/>
          </p:cNvSpPr>
          <p:nvPr>
            <p:ph type="sldNum" idx="10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5" name="编号占位符"/>
          <p:cNvSpPr>
            <a:spLocks noGrp="1"/>
          </p:cNvSpPr>
          <p:nvPr>
            <p:ph type="sldNum" idx="10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6" name="编号占位符"/>
          <p:cNvSpPr>
            <a:spLocks noGrp="1"/>
          </p:cNvSpPr>
          <p:nvPr>
            <p:ph type="sldNum" idx="10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7" name="编号占位符"/>
          <p:cNvSpPr>
            <a:spLocks noGrp="1"/>
          </p:cNvSpPr>
          <p:nvPr>
            <p:ph type="sldNum" idx="10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8" name="编号占位符"/>
          <p:cNvSpPr>
            <a:spLocks noGrp="1"/>
          </p:cNvSpPr>
          <p:nvPr>
            <p:ph type="sldNum" idx="10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49" name="编号占位符"/>
          <p:cNvSpPr>
            <a:spLocks noGrp="1"/>
          </p:cNvSpPr>
          <p:nvPr>
            <p:ph type="sldNum" idx="10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0" name="编号占位符"/>
          <p:cNvSpPr>
            <a:spLocks noGrp="1"/>
          </p:cNvSpPr>
          <p:nvPr>
            <p:ph type="sldNum" idx="10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1" name="编号占位符"/>
          <p:cNvSpPr>
            <a:spLocks noGrp="1"/>
          </p:cNvSpPr>
          <p:nvPr>
            <p:ph type="sldNum" idx="10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2" name="编号占位符"/>
          <p:cNvSpPr>
            <a:spLocks noGrp="1"/>
          </p:cNvSpPr>
          <p:nvPr>
            <p:ph type="sldNum" idx="10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3" name="编号占位符"/>
          <p:cNvSpPr>
            <a:spLocks noGrp="1"/>
          </p:cNvSpPr>
          <p:nvPr>
            <p:ph type="sldNum" idx="10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4" name="编号占位符"/>
          <p:cNvSpPr>
            <a:spLocks noGrp="1"/>
          </p:cNvSpPr>
          <p:nvPr>
            <p:ph type="sldNum" idx="10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5" name="编号占位符"/>
          <p:cNvSpPr>
            <a:spLocks noGrp="1"/>
          </p:cNvSpPr>
          <p:nvPr>
            <p:ph type="sldNum" idx="10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6" name="编号占位符"/>
          <p:cNvSpPr>
            <a:spLocks noGrp="1"/>
          </p:cNvSpPr>
          <p:nvPr>
            <p:ph type="sldNum" idx="10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7" name="编号占位符"/>
          <p:cNvSpPr>
            <a:spLocks noGrp="1"/>
          </p:cNvSpPr>
          <p:nvPr>
            <p:ph type="sldNum" idx="10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8" name="编号占位符"/>
          <p:cNvSpPr>
            <a:spLocks noGrp="1"/>
          </p:cNvSpPr>
          <p:nvPr>
            <p:ph type="sldNum" idx="10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59" name="编号占位符"/>
          <p:cNvSpPr>
            <a:spLocks noGrp="1"/>
          </p:cNvSpPr>
          <p:nvPr>
            <p:ph type="sldNum" idx="10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0" name="编号占位符"/>
          <p:cNvSpPr>
            <a:spLocks noGrp="1"/>
          </p:cNvSpPr>
          <p:nvPr>
            <p:ph type="sldNum" idx="10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1" name="编号占位符"/>
          <p:cNvSpPr>
            <a:spLocks noGrp="1"/>
          </p:cNvSpPr>
          <p:nvPr>
            <p:ph type="sldNum" idx="10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2" name="编号占位符"/>
          <p:cNvSpPr>
            <a:spLocks noGrp="1"/>
          </p:cNvSpPr>
          <p:nvPr>
            <p:ph type="sldNum" idx="10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3" name="编号占位符"/>
          <p:cNvSpPr>
            <a:spLocks noGrp="1"/>
          </p:cNvSpPr>
          <p:nvPr>
            <p:ph type="sldNum" idx="10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4" name="编号占位符"/>
          <p:cNvSpPr>
            <a:spLocks noGrp="1"/>
          </p:cNvSpPr>
          <p:nvPr>
            <p:ph type="sldNum" idx="10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5" name="编号占位符"/>
          <p:cNvSpPr>
            <a:spLocks noGrp="1"/>
          </p:cNvSpPr>
          <p:nvPr>
            <p:ph type="sldNum" idx="10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6" name="编号占位符"/>
          <p:cNvSpPr>
            <a:spLocks noGrp="1"/>
          </p:cNvSpPr>
          <p:nvPr>
            <p:ph type="sldNum" idx="10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7" name="编号占位符"/>
          <p:cNvSpPr>
            <a:spLocks noGrp="1"/>
          </p:cNvSpPr>
          <p:nvPr>
            <p:ph type="sldNum" idx="10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8" name="编号占位符"/>
          <p:cNvSpPr>
            <a:spLocks noGrp="1"/>
          </p:cNvSpPr>
          <p:nvPr>
            <p:ph type="sldNum" idx="10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69" name="编号占位符"/>
          <p:cNvSpPr>
            <a:spLocks noGrp="1"/>
          </p:cNvSpPr>
          <p:nvPr>
            <p:ph type="sldNum" idx="10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0" name="编号占位符"/>
          <p:cNvSpPr>
            <a:spLocks noGrp="1"/>
          </p:cNvSpPr>
          <p:nvPr>
            <p:ph type="sldNum" idx="10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1" name="编号占位符"/>
          <p:cNvSpPr>
            <a:spLocks noGrp="1"/>
          </p:cNvSpPr>
          <p:nvPr>
            <p:ph type="sldNum" idx="10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2" name="编号占位符"/>
          <p:cNvSpPr>
            <a:spLocks noGrp="1"/>
          </p:cNvSpPr>
          <p:nvPr>
            <p:ph type="sldNum" idx="10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3" name="编号占位符"/>
          <p:cNvSpPr>
            <a:spLocks noGrp="1"/>
          </p:cNvSpPr>
          <p:nvPr>
            <p:ph type="sldNum" idx="10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4" name="编号占位符"/>
          <p:cNvSpPr>
            <a:spLocks noGrp="1"/>
          </p:cNvSpPr>
          <p:nvPr>
            <p:ph type="sldNum" idx="10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5" name="编号占位符"/>
          <p:cNvSpPr>
            <a:spLocks noGrp="1"/>
          </p:cNvSpPr>
          <p:nvPr>
            <p:ph type="sldNum" idx="10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6" name="编号占位符"/>
          <p:cNvSpPr>
            <a:spLocks noGrp="1"/>
          </p:cNvSpPr>
          <p:nvPr>
            <p:ph type="sldNum" idx="10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7" name="编号占位符"/>
          <p:cNvSpPr>
            <a:spLocks noGrp="1"/>
          </p:cNvSpPr>
          <p:nvPr>
            <p:ph type="sldNum" idx="10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8" name="编号占位符"/>
          <p:cNvSpPr>
            <a:spLocks noGrp="1"/>
          </p:cNvSpPr>
          <p:nvPr>
            <p:ph type="sldNum" idx="10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79" name="编号占位符"/>
          <p:cNvSpPr>
            <a:spLocks noGrp="1"/>
          </p:cNvSpPr>
          <p:nvPr>
            <p:ph type="sldNum" idx="10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0" name="编号占位符"/>
          <p:cNvSpPr>
            <a:spLocks noGrp="1"/>
          </p:cNvSpPr>
          <p:nvPr>
            <p:ph type="sldNum" idx="10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1" name="编号占位符"/>
          <p:cNvSpPr>
            <a:spLocks noGrp="1"/>
          </p:cNvSpPr>
          <p:nvPr>
            <p:ph type="sldNum" idx="10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2" name="编号占位符"/>
          <p:cNvSpPr>
            <a:spLocks noGrp="1"/>
          </p:cNvSpPr>
          <p:nvPr>
            <p:ph type="sldNum" idx="10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3" name="编号占位符"/>
          <p:cNvSpPr>
            <a:spLocks noGrp="1"/>
          </p:cNvSpPr>
          <p:nvPr>
            <p:ph type="sldNum" idx="10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4" name="编号占位符"/>
          <p:cNvSpPr>
            <a:spLocks noGrp="1"/>
          </p:cNvSpPr>
          <p:nvPr>
            <p:ph type="sldNum" idx="10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5" name="编号占位符"/>
          <p:cNvSpPr>
            <a:spLocks noGrp="1"/>
          </p:cNvSpPr>
          <p:nvPr>
            <p:ph type="sldNum" idx="10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6" name="编号占位符"/>
          <p:cNvSpPr>
            <a:spLocks noGrp="1"/>
          </p:cNvSpPr>
          <p:nvPr>
            <p:ph type="sldNum" idx="10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7" name="编号占位符"/>
          <p:cNvSpPr>
            <a:spLocks noGrp="1"/>
          </p:cNvSpPr>
          <p:nvPr>
            <p:ph type="sldNum" idx="10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8" name="编号占位符"/>
          <p:cNvSpPr>
            <a:spLocks noGrp="1"/>
          </p:cNvSpPr>
          <p:nvPr>
            <p:ph type="sldNum" idx="10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89" name="编号占位符"/>
          <p:cNvSpPr>
            <a:spLocks noGrp="1"/>
          </p:cNvSpPr>
          <p:nvPr>
            <p:ph type="sldNum" idx="10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0" name="编号占位符"/>
          <p:cNvSpPr>
            <a:spLocks noGrp="1"/>
          </p:cNvSpPr>
          <p:nvPr>
            <p:ph type="sldNum" idx="10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1" name="编号占位符"/>
          <p:cNvSpPr>
            <a:spLocks noGrp="1"/>
          </p:cNvSpPr>
          <p:nvPr>
            <p:ph type="sldNum" idx="10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2" name="编号占位符"/>
          <p:cNvSpPr>
            <a:spLocks noGrp="1"/>
          </p:cNvSpPr>
          <p:nvPr>
            <p:ph type="sldNum" idx="10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3" name="编号占位符"/>
          <p:cNvSpPr>
            <a:spLocks noGrp="1"/>
          </p:cNvSpPr>
          <p:nvPr>
            <p:ph type="sldNum" idx="10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4" name="编号占位符"/>
          <p:cNvSpPr>
            <a:spLocks noGrp="1"/>
          </p:cNvSpPr>
          <p:nvPr>
            <p:ph type="sldNum" idx="10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5" name="编号占位符"/>
          <p:cNvSpPr>
            <a:spLocks noGrp="1"/>
          </p:cNvSpPr>
          <p:nvPr>
            <p:ph type="sldNum" idx="10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6" name="编号占位符"/>
          <p:cNvSpPr>
            <a:spLocks noGrp="1"/>
          </p:cNvSpPr>
          <p:nvPr>
            <p:ph type="sldNum" idx="10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7" name="编号占位符"/>
          <p:cNvSpPr>
            <a:spLocks noGrp="1"/>
          </p:cNvSpPr>
          <p:nvPr>
            <p:ph type="sldNum" idx="10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8" name="编号占位符"/>
          <p:cNvSpPr>
            <a:spLocks noGrp="1"/>
          </p:cNvSpPr>
          <p:nvPr>
            <p:ph type="sldNum" idx="10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099" name="编号占位符"/>
          <p:cNvSpPr>
            <a:spLocks noGrp="1"/>
          </p:cNvSpPr>
          <p:nvPr>
            <p:ph type="sldNum" idx="10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0" name="编号占位符"/>
          <p:cNvSpPr>
            <a:spLocks noGrp="1"/>
          </p:cNvSpPr>
          <p:nvPr>
            <p:ph type="sldNum" idx="10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1" name="编号占位符"/>
          <p:cNvSpPr>
            <a:spLocks noGrp="1"/>
          </p:cNvSpPr>
          <p:nvPr>
            <p:ph type="sldNum" idx="10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2" name="编号占位符"/>
          <p:cNvSpPr>
            <a:spLocks noGrp="1"/>
          </p:cNvSpPr>
          <p:nvPr>
            <p:ph type="sldNum" idx="10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3" name="编号占位符"/>
          <p:cNvSpPr>
            <a:spLocks noGrp="1"/>
          </p:cNvSpPr>
          <p:nvPr>
            <p:ph type="sldNum" idx="10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4" name="编号占位符"/>
          <p:cNvSpPr>
            <a:spLocks noGrp="1"/>
          </p:cNvSpPr>
          <p:nvPr>
            <p:ph type="sldNum" idx="10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5" name="编号占位符"/>
          <p:cNvSpPr>
            <a:spLocks noGrp="1"/>
          </p:cNvSpPr>
          <p:nvPr>
            <p:ph type="sldNum" idx="10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6" name="编号占位符"/>
          <p:cNvSpPr>
            <a:spLocks noGrp="1"/>
          </p:cNvSpPr>
          <p:nvPr>
            <p:ph type="sldNum" idx="10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7" name="编号占位符"/>
          <p:cNvSpPr>
            <a:spLocks noGrp="1"/>
          </p:cNvSpPr>
          <p:nvPr>
            <p:ph type="sldNum" idx="10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8" name="编号占位符"/>
          <p:cNvSpPr>
            <a:spLocks noGrp="1"/>
          </p:cNvSpPr>
          <p:nvPr>
            <p:ph type="sldNum" idx="10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09" name="编号占位符"/>
          <p:cNvSpPr>
            <a:spLocks noGrp="1"/>
          </p:cNvSpPr>
          <p:nvPr>
            <p:ph type="sldNum" idx="10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0" name="编号占位符"/>
          <p:cNvSpPr>
            <a:spLocks noGrp="1"/>
          </p:cNvSpPr>
          <p:nvPr>
            <p:ph type="sldNum" idx="10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1" name="编号占位符"/>
          <p:cNvSpPr>
            <a:spLocks noGrp="1"/>
          </p:cNvSpPr>
          <p:nvPr>
            <p:ph type="sldNum" idx="10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2" name="编号占位符"/>
          <p:cNvSpPr>
            <a:spLocks noGrp="1"/>
          </p:cNvSpPr>
          <p:nvPr>
            <p:ph type="sldNum" idx="10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3" name="编号占位符"/>
          <p:cNvSpPr>
            <a:spLocks noGrp="1"/>
          </p:cNvSpPr>
          <p:nvPr>
            <p:ph type="sldNum" idx="10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4" name="编号占位符"/>
          <p:cNvSpPr>
            <a:spLocks noGrp="1"/>
          </p:cNvSpPr>
          <p:nvPr>
            <p:ph type="sldNum" idx="10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5" name="编号占位符"/>
          <p:cNvSpPr>
            <a:spLocks noGrp="1"/>
          </p:cNvSpPr>
          <p:nvPr>
            <p:ph type="sldNum" idx="10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6" name="编号占位符"/>
          <p:cNvSpPr>
            <a:spLocks noGrp="1"/>
          </p:cNvSpPr>
          <p:nvPr>
            <p:ph type="sldNum" idx="10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7" name="编号占位符"/>
          <p:cNvSpPr>
            <a:spLocks noGrp="1"/>
          </p:cNvSpPr>
          <p:nvPr>
            <p:ph type="sldNum" idx="10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8" name="编号占位符"/>
          <p:cNvSpPr>
            <a:spLocks noGrp="1"/>
          </p:cNvSpPr>
          <p:nvPr>
            <p:ph type="sldNum" idx="10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19" name="编号占位符"/>
          <p:cNvSpPr>
            <a:spLocks noGrp="1"/>
          </p:cNvSpPr>
          <p:nvPr>
            <p:ph type="sldNum" idx="10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0" name="编号占位符"/>
          <p:cNvSpPr>
            <a:spLocks noGrp="1"/>
          </p:cNvSpPr>
          <p:nvPr>
            <p:ph type="sldNum" idx="11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1" name="编号占位符"/>
          <p:cNvSpPr>
            <a:spLocks noGrp="1"/>
          </p:cNvSpPr>
          <p:nvPr>
            <p:ph type="sldNum" idx="11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2" name="编号占位符"/>
          <p:cNvSpPr>
            <a:spLocks noGrp="1"/>
          </p:cNvSpPr>
          <p:nvPr>
            <p:ph type="sldNum" idx="11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3" name="编号占位符"/>
          <p:cNvSpPr>
            <a:spLocks noGrp="1"/>
          </p:cNvSpPr>
          <p:nvPr>
            <p:ph type="sldNum" idx="11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4" name="编号占位符"/>
          <p:cNvSpPr>
            <a:spLocks noGrp="1"/>
          </p:cNvSpPr>
          <p:nvPr>
            <p:ph type="sldNum" idx="11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5" name="编号占位符"/>
          <p:cNvSpPr>
            <a:spLocks noGrp="1"/>
          </p:cNvSpPr>
          <p:nvPr>
            <p:ph type="sldNum" idx="11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6" name="编号占位符"/>
          <p:cNvSpPr>
            <a:spLocks noGrp="1"/>
          </p:cNvSpPr>
          <p:nvPr>
            <p:ph type="sldNum" idx="11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7" name="编号占位符"/>
          <p:cNvSpPr>
            <a:spLocks noGrp="1"/>
          </p:cNvSpPr>
          <p:nvPr>
            <p:ph type="sldNum" idx="11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8" name="编号占位符"/>
          <p:cNvSpPr>
            <a:spLocks noGrp="1"/>
          </p:cNvSpPr>
          <p:nvPr>
            <p:ph type="sldNum" idx="11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29" name="编号占位符"/>
          <p:cNvSpPr>
            <a:spLocks noGrp="1"/>
          </p:cNvSpPr>
          <p:nvPr>
            <p:ph type="sldNum" idx="11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0" name="编号占位符"/>
          <p:cNvSpPr>
            <a:spLocks noGrp="1"/>
          </p:cNvSpPr>
          <p:nvPr>
            <p:ph type="sldNum" idx="11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1" name="编号占位符"/>
          <p:cNvSpPr>
            <a:spLocks noGrp="1"/>
          </p:cNvSpPr>
          <p:nvPr>
            <p:ph type="sldNum" idx="11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2" name="编号占位符"/>
          <p:cNvSpPr>
            <a:spLocks noGrp="1"/>
          </p:cNvSpPr>
          <p:nvPr>
            <p:ph type="sldNum" idx="11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3" name="编号占位符"/>
          <p:cNvSpPr>
            <a:spLocks noGrp="1"/>
          </p:cNvSpPr>
          <p:nvPr>
            <p:ph type="sldNum" idx="11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4" name="编号占位符"/>
          <p:cNvSpPr>
            <a:spLocks noGrp="1"/>
          </p:cNvSpPr>
          <p:nvPr>
            <p:ph type="sldNum" idx="11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5" name="编号占位符"/>
          <p:cNvSpPr>
            <a:spLocks noGrp="1"/>
          </p:cNvSpPr>
          <p:nvPr>
            <p:ph type="sldNum" idx="11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6" name="编号占位符"/>
          <p:cNvSpPr>
            <a:spLocks noGrp="1"/>
          </p:cNvSpPr>
          <p:nvPr>
            <p:ph type="sldNum" idx="11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7" name="编号占位符"/>
          <p:cNvSpPr>
            <a:spLocks noGrp="1"/>
          </p:cNvSpPr>
          <p:nvPr>
            <p:ph type="sldNum" idx="11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8" name="编号占位符"/>
          <p:cNvSpPr>
            <a:spLocks noGrp="1"/>
          </p:cNvSpPr>
          <p:nvPr>
            <p:ph type="sldNum" idx="11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39" name="编号占位符"/>
          <p:cNvSpPr>
            <a:spLocks noGrp="1"/>
          </p:cNvSpPr>
          <p:nvPr>
            <p:ph type="sldNum" idx="11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0" name="编号占位符"/>
          <p:cNvSpPr>
            <a:spLocks noGrp="1"/>
          </p:cNvSpPr>
          <p:nvPr>
            <p:ph type="sldNum" idx="11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1" name="编号占位符"/>
          <p:cNvSpPr>
            <a:spLocks noGrp="1"/>
          </p:cNvSpPr>
          <p:nvPr>
            <p:ph type="sldNum" idx="11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2" name="编号占位符"/>
          <p:cNvSpPr>
            <a:spLocks noGrp="1"/>
          </p:cNvSpPr>
          <p:nvPr>
            <p:ph type="sldNum" idx="11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3" name="编号占位符"/>
          <p:cNvSpPr>
            <a:spLocks noGrp="1"/>
          </p:cNvSpPr>
          <p:nvPr>
            <p:ph type="sldNum" idx="11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4" name="编号占位符"/>
          <p:cNvSpPr>
            <a:spLocks noGrp="1"/>
          </p:cNvSpPr>
          <p:nvPr>
            <p:ph type="sldNum" idx="11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5" name="编号占位符"/>
          <p:cNvSpPr>
            <a:spLocks noGrp="1"/>
          </p:cNvSpPr>
          <p:nvPr>
            <p:ph type="sldNum" idx="11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6" name="编号占位符"/>
          <p:cNvSpPr>
            <a:spLocks noGrp="1"/>
          </p:cNvSpPr>
          <p:nvPr>
            <p:ph type="sldNum" idx="11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7" name="编号占位符"/>
          <p:cNvSpPr>
            <a:spLocks noGrp="1"/>
          </p:cNvSpPr>
          <p:nvPr>
            <p:ph type="sldNum" idx="11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8" name="编号占位符"/>
          <p:cNvSpPr>
            <a:spLocks noGrp="1"/>
          </p:cNvSpPr>
          <p:nvPr>
            <p:ph type="sldNum" idx="11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49" name="编号占位符"/>
          <p:cNvSpPr>
            <a:spLocks noGrp="1"/>
          </p:cNvSpPr>
          <p:nvPr>
            <p:ph type="sldNum" idx="11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0" name="编号占位符"/>
          <p:cNvSpPr>
            <a:spLocks noGrp="1"/>
          </p:cNvSpPr>
          <p:nvPr>
            <p:ph type="sldNum" idx="11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1" name="编号占位符"/>
          <p:cNvSpPr>
            <a:spLocks noGrp="1"/>
          </p:cNvSpPr>
          <p:nvPr>
            <p:ph type="sldNum" idx="11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2" name="编号占位符"/>
          <p:cNvSpPr>
            <a:spLocks noGrp="1"/>
          </p:cNvSpPr>
          <p:nvPr>
            <p:ph type="sldNum" idx="11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3" name="编号占位符"/>
          <p:cNvSpPr>
            <a:spLocks noGrp="1"/>
          </p:cNvSpPr>
          <p:nvPr>
            <p:ph type="sldNum" idx="11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4" name="编号占位符"/>
          <p:cNvSpPr>
            <a:spLocks noGrp="1"/>
          </p:cNvSpPr>
          <p:nvPr>
            <p:ph type="sldNum" idx="11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5" name="编号占位符"/>
          <p:cNvSpPr>
            <a:spLocks noGrp="1"/>
          </p:cNvSpPr>
          <p:nvPr>
            <p:ph type="sldNum" idx="11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6" name="编号占位符"/>
          <p:cNvSpPr>
            <a:spLocks noGrp="1"/>
          </p:cNvSpPr>
          <p:nvPr>
            <p:ph type="sldNum" idx="11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7" name="编号占位符"/>
          <p:cNvSpPr>
            <a:spLocks noGrp="1"/>
          </p:cNvSpPr>
          <p:nvPr>
            <p:ph type="sldNum" idx="11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8" name="编号占位符"/>
          <p:cNvSpPr>
            <a:spLocks noGrp="1"/>
          </p:cNvSpPr>
          <p:nvPr>
            <p:ph type="sldNum" idx="11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59" name="编号占位符"/>
          <p:cNvSpPr>
            <a:spLocks noGrp="1"/>
          </p:cNvSpPr>
          <p:nvPr>
            <p:ph type="sldNum" idx="11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0" name="编号占位符"/>
          <p:cNvSpPr>
            <a:spLocks noGrp="1"/>
          </p:cNvSpPr>
          <p:nvPr>
            <p:ph type="sldNum" idx="11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1" name="编号占位符"/>
          <p:cNvSpPr>
            <a:spLocks noGrp="1"/>
          </p:cNvSpPr>
          <p:nvPr>
            <p:ph type="sldNum" idx="11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2" name="编号占位符"/>
          <p:cNvSpPr>
            <a:spLocks noGrp="1"/>
          </p:cNvSpPr>
          <p:nvPr>
            <p:ph type="sldNum" idx="11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3" name="编号占位符"/>
          <p:cNvSpPr>
            <a:spLocks noGrp="1"/>
          </p:cNvSpPr>
          <p:nvPr>
            <p:ph type="sldNum" idx="11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4" name="编号占位符"/>
          <p:cNvSpPr>
            <a:spLocks noGrp="1"/>
          </p:cNvSpPr>
          <p:nvPr>
            <p:ph type="sldNum" idx="11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5" name="编号占位符"/>
          <p:cNvSpPr>
            <a:spLocks noGrp="1"/>
          </p:cNvSpPr>
          <p:nvPr>
            <p:ph type="sldNum" idx="11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6" name="编号占位符"/>
          <p:cNvSpPr>
            <a:spLocks noGrp="1"/>
          </p:cNvSpPr>
          <p:nvPr>
            <p:ph type="sldNum" idx="11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7" name="编号占位符"/>
          <p:cNvSpPr>
            <a:spLocks noGrp="1"/>
          </p:cNvSpPr>
          <p:nvPr>
            <p:ph type="sldNum" idx="11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8" name="编号占位符"/>
          <p:cNvSpPr>
            <a:spLocks noGrp="1"/>
          </p:cNvSpPr>
          <p:nvPr>
            <p:ph type="sldNum" idx="11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69" name="编号占位符"/>
          <p:cNvSpPr>
            <a:spLocks noGrp="1"/>
          </p:cNvSpPr>
          <p:nvPr>
            <p:ph type="sldNum" idx="11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0" name="编号占位符"/>
          <p:cNvSpPr>
            <a:spLocks noGrp="1"/>
          </p:cNvSpPr>
          <p:nvPr>
            <p:ph type="sldNum" idx="11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1" name="编号占位符"/>
          <p:cNvSpPr>
            <a:spLocks noGrp="1"/>
          </p:cNvSpPr>
          <p:nvPr>
            <p:ph type="sldNum" idx="11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2" name="编号占位符"/>
          <p:cNvSpPr>
            <a:spLocks noGrp="1"/>
          </p:cNvSpPr>
          <p:nvPr>
            <p:ph type="sldNum" idx="11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3" name="编号占位符"/>
          <p:cNvSpPr>
            <a:spLocks noGrp="1"/>
          </p:cNvSpPr>
          <p:nvPr>
            <p:ph type="sldNum" idx="11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4" name="编号占位符"/>
          <p:cNvSpPr>
            <a:spLocks noGrp="1"/>
          </p:cNvSpPr>
          <p:nvPr>
            <p:ph type="sldNum" idx="11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5" name="编号占位符"/>
          <p:cNvSpPr>
            <a:spLocks noGrp="1"/>
          </p:cNvSpPr>
          <p:nvPr>
            <p:ph type="sldNum" idx="11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6" name="编号占位符"/>
          <p:cNvSpPr>
            <a:spLocks noGrp="1"/>
          </p:cNvSpPr>
          <p:nvPr>
            <p:ph type="sldNum" idx="11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7" name="编号占位符"/>
          <p:cNvSpPr>
            <a:spLocks noGrp="1"/>
          </p:cNvSpPr>
          <p:nvPr>
            <p:ph type="sldNum" idx="11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8" name="编号占位符"/>
          <p:cNvSpPr>
            <a:spLocks noGrp="1"/>
          </p:cNvSpPr>
          <p:nvPr>
            <p:ph type="sldNum" idx="11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79" name="编号占位符"/>
          <p:cNvSpPr>
            <a:spLocks noGrp="1"/>
          </p:cNvSpPr>
          <p:nvPr>
            <p:ph type="sldNum" idx="11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0" name="编号占位符"/>
          <p:cNvSpPr>
            <a:spLocks noGrp="1"/>
          </p:cNvSpPr>
          <p:nvPr>
            <p:ph type="sldNum" idx="11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1" name="编号占位符"/>
          <p:cNvSpPr>
            <a:spLocks noGrp="1"/>
          </p:cNvSpPr>
          <p:nvPr>
            <p:ph type="sldNum" idx="11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2" name="编号占位符"/>
          <p:cNvSpPr>
            <a:spLocks noGrp="1"/>
          </p:cNvSpPr>
          <p:nvPr>
            <p:ph type="sldNum" idx="11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3" name="编号占位符"/>
          <p:cNvSpPr>
            <a:spLocks noGrp="1"/>
          </p:cNvSpPr>
          <p:nvPr>
            <p:ph type="sldNum" idx="11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4" name="编号占位符"/>
          <p:cNvSpPr>
            <a:spLocks noGrp="1"/>
          </p:cNvSpPr>
          <p:nvPr>
            <p:ph type="sldNum" idx="11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5" name="编号占位符"/>
          <p:cNvSpPr>
            <a:spLocks noGrp="1"/>
          </p:cNvSpPr>
          <p:nvPr>
            <p:ph type="sldNum" idx="11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6" name="编号占位符"/>
          <p:cNvSpPr>
            <a:spLocks noGrp="1"/>
          </p:cNvSpPr>
          <p:nvPr>
            <p:ph type="sldNum" idx="11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7" name="编号占位符"/>
          <p:cNvSpPr>
            <a:spLocks noGrp="1"/>
          </p:cNvSpPr>
          <p:nvPr>
            <p:ph type="sldNum" idx="11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8" name="编号占位符"/>
          <p:cNvSpPr>
            <a:spLocks noGrp="1"/>
          </p:cNvSpPr>
          <p:nvPr>
            <p:ph type="sldNum" idx="11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89" name="编号占位符"/>
          <p:cNvSpPr>
            <a:spLocks noGrp="1"/>
          </p:cNvSpPr>
          <p:nvPr>
            <p:ph type="sldNum" idx="11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0" name="编号占位符"/>
          <p:cNvSpPr>
            <a:spLocks noGrp="1"/>
          </p:cNvSpPr>
          <p:nvPr>
            <p:ph type="sldNum" idx="11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1" name="编号占位符"/>
          <p:cNvSpPr>
            <a:spLocks noGrp="1"/>
          </p:cNvSpPr>
          <p:nvPr>
            <p:ph type="sldNum" idx="11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2" name="编号占位符"/>
          <p:cNvSpPr>
            <a:spLocks noGrp="1"/>
          </p:cNvSpPr>
          <p:nvPr>
            <p:ph type="sldNum" idx="11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3" name="编号占位符"/>
          <p:cNvSpPr>
            <a:spLocks noGrp="1"/>
          </p:cNvSpPr>
          <p:nvPr>
            <p:ph type="sldNum" idx="11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4" name="编号占位符"/>
          <p:cNvSpPr>
            <a:spLocks noGrp="1"/>
          </p:cNvSpPr>
          <p:nvPr>
            <p:ph type="sldNum" idx="11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5" name="编号占位符"/>
          <p:cNvSpPr>
            <a:spLocks noGrp="1"/>
          </p:cNvSpPr>
          <p:nvPr>
            <p:ph type="sldNum" idx="11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6" name="编号占位符"/>
          <p:cNvSpPr>
            <a:spLocks noGrp="1"/>
          </p:cNvSpPr>
          <p:nvPr>
            <p:ph type="sldNum" idx="11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7" name="编号占位符"/>
          <p:cNvSpPr>
            <a:spLocks noGrp="1"/>
          </p:cNvSpPr>
          <p:nvPr>
            <p:ph type="sldNum" idx="11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8" name="编号占位符"/>
          <p:cNvSpPr>
            <a:spLocks noGrp="1"/>
          </p:cNvSpPr>
          <p:nvPr>
            <p:ph type="sldNum" idx="11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199" name="编号占位符"/>
          <p:cNvSpPr>
            <a:spLocks noGrp="1"/>
          </p:cNvSpPr>
          <p:nvPr>
            <p:ph type="sldNum" idx="11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0" name="编号占位符"/>
          <p:cNvSpPr>
            <a:spLocks noGrp="1"/>
          </p:cNvSpPr>
          <p:nvPr>
            <p:ph type="sldNum" idx="11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1" name="编号占位符"/>
          <p:cNvSpPr>
            <a:spLocks noGrp="1"/>
          </p:cNvSpPr>
          <p:nvPr>
            <p:ph type="sldNum" idx="11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2" name="编号占位符"/>
          <p:cNvSpPr>
            <a:spLocks noGrp="1"/>
          </p:cNvSpPr>
          <p:nvPr>
            <p:ph type="sldNum" idx="11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3" name="编号占位符"/>
          <p:cNvSpPr>
            <a:spLocks noGrp="1"/>
          </p:cNvSpPr>
          <p:nvPr>
            <p:ph type="sldNum" idx="11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4" name="编号占位符"/>
          <p:cNvSpPr>
            <a:spLocks noGrp="1"/>
          </p:cNvSpPr>
          <p:nvPr>
            <p:ph type="sldNum" idx="11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5" name="编号占位符"/>
          <p:cNvSpPr>
            <a:spLocks noGrp="1"/>
          </p:cNvSpPr>
          <p:nvPr>
            <p:ph type="sldNum" idx="11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6" name="编号占位符"/>
          <p:cNvSpPr>
            <a:spLocks noGrp="1"/>
          </p:cNvSpPr>
          <p:nvPr>
            <p:ph type="sldNum" idx="11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7" name="编号占位符"/>
          <p:cNvSpPr>
            <a:spLocks noGrp="1"/>
          </p:cNvSpPr>
          <p:nvPr>
            <p:ph type="sldNum" idx="11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8" name="编号占位符"/>
          <p:cNvSpPr>
            <a:spLocks noGrp="1"/>
          </p:cNvSpPr>
          <p:nvPr>
            <p:ph type="sldNum" idx="11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09" name="编号占位符"/>
          <p:cNvSpPr>
            <a:spLocks noGrp="1"/>
          </p:cNvSpPr>
          <p:nvPr>
            <p:ph type="sldNum" idx="11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0" name="编号占位符"/>
          <p:cNvSpPr>
            <a:spLocks noGrp="1"/>
          </p:cNvSpPr>
          <p:nvPr>
            <p:ph type="sldNum" idx="11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1" name="编号占位符"/>
          <p:cNvSpPr>
            <a:spLocks noGrp="1"/>
          </p:cNvSpPr>
          <p:nvPr>
            <p:ph type="sldNum" idx="11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2" name="编号占位符"/>
          <p:cNvSpPr>
            <a:spLocks noGrp="1"/>
          </p:cNvSpPr>
          <p:nvPr>
            <p:ph type="sldNum" idx="11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3" name="编号占位符"/>
          <p:cNvSpPr>
            <a:spLocks noGrp="1"/>
          </p:cNvSpPr>
          <p:nvPr>
            <p:ph type="sldNum" idx="11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4" name="编号占位符"/>
          <p:cNvSpPr>
            <a:spLocks noGrp="1"/>
          </p:cNvSpPr>
          <p:nvPr>
            <p:ph type="sldNum" idx="11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5" name="编号占位符"/>
          <p:cNvSpPr>
            <a:spLocks noGrp="1"/>
          </p:cNvSpPr>
          <p:nvPr>
            <p:ph type="sldNum" idx="11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6" name="编号占位符"/>
          <p:cNvSpPr>
            <a:spLocks noGrp="1"/>
          </p:cNvSpPr>
          <p:nvPr>
            <p:ph type="sldNum" idx="11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7" name="编号占位符"/>
          <p:cNvSpPr>
            <a:spLocks noGrp="1"/>
          </p:cNvSpPr>
          <p:nvPr>
            <p:ph type="sldNum" idx="11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8" name="编号占位符"/>
          <p:cNvSpPr>
            <a:spLocks noGrp="1"/>
          </p:cNvSpPr>
          <p:nvPr>
            <p:ph type="sldNum" idx="11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19" name="编号占位符"/>
          <p:cNvSpPr>
            <a:spLocks noGrp="1"/>
          </p:cNvSpPr>
          <p:nvPr>
            <p:ph type="sldNum" idx="11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0" name="编号占位符"/>
          <p:cNvSpPr>
            <a:spLocks noGrp="1"/>
          </p:cNvSpPr>
          <p:nvPr>
            <p:ph type="sldNum" idx="12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1" name="编号占位符"/>
          <p:cNvSpPr>
            <a:spLocks noGrp="1"/>
          </p:cNvSpPr>
          <p:nvPr>
            <p:ph type="sldNum" idx="12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2" name="编号占位符"/>
          <p:cNvSpPr>
            <a:spLocks noGrp="1"/>
          </p:cNvSpPr>
          <p:nvPr>
            <p:ph type="sldNum" idx="12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3" name="编号占位符"/>
          <p:cNvSpPr>
            <a:spLocks noGrp="1"/>
          </p:cNvSpPr>
          <p:nvPr>
            <p:ph type="sldNum" idx="12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4" name="编号占位符"/>
          <p:cNvSpPr>
            <a:spLocks noGrp="1"/>
          </p:cNvSpPr>
          <p:nvPr>
            <p:ph type="sldNum" idx="12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5" name="编号占位符"/>
          <p:cNvSpPr>
            <a:spLocks noGrp="1"/>
          </p:cNvSpPr>
          <p:nvPr>
            <p:ph type="sldNum" idx="12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6" name="编号占位符"/>
          <p:cNvSpPr>
            <a:spLocks noGrp="1"/>
          </p:cNvSpPr>
          <p:nvPr>
            <p:ph type="sldNum" idx="12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7" name="编号占位符"/>
          <p:cNvSpPr>
            <a:spLocks noGrp="1"/>
          </p:cNvSpPr>
          <p:nvPr>
            <p:ph type="sldNum" idx="12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8" name="编号占位符"/>
          <p:cNvSpPr>
            <a:spLocks noGrp="1"/>
          </p:cNvSpPr>
          <p:nvPr>
            <p:ph type="sldNum" idx="12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29" name="编号占位符"/>
          <p:cNvSpPr>
            <a:spLocks noGrp="1"/>
          </p:cNvSpPr>
          <p:nvPr>
            <p:ph type="sldNum" idx="12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0" name="编号占位符"/>
          <p:cNvSpPr>
            <a:spLocks noGrp="1"/>
          </p:cNvSpPr>
          <p:nvPr>
            <p:ph type="sldNum" idx="12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1" name="编号占位符"/>
          <p:cNvSpPr>
            <a:spLocks noGrp="1"/>
          </p:cNvSpPr>
          <p:nvPr>
            <p:ph type="sldNum" idx="12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2" name="编号占位符"/>
          <p:cNvSpPr>
            <a:spLocks noGrp="1"/>
          </p:cNvSpPr>
          <p:nvPr>
            <p:ph type="sldNum" idx="12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3" name="编号占位符"/>
          <p:cNvSpPr>
            <a:spLocks noGrp="1"/>
          </p:cNvSpPr>
          <p:nvPr>
            <p:ph type="sldNum" idx="12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4" name="编号占位符"/>
          <p:cNvSpPr>
            <a:spLocks noGrp="1"/>
          </p:cNvSpPr>
          <p:nvPr>
            <p:ph type="sldNum" idx="12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5" name="编号占位符"/>
          <p:cNvSpPr>
            <a:spLocks noGrp="1"/>
          </p:cNvSpPr>
          <p:nvPr>
            <p:ph type="sldNum" idx="12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6" name="编号占位符"/>
          <p:cNvSpPr>
            <a:spLocks noGrp="1"/>
          </p:cNvSpPr>
          <p:nvPr>
            <p:ph type="sldNum" idx="12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7" name="编号占位符"/>
          <p:cNvSpPr>
            <a:spLocks noGrp="1"/>
          </p:cNvSpPr>
          <p:nvPr>
            <p:ph type="sldNum" idx="12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8" name="编号占位符"/>
          <p:cNvSpPr>
            <a:spLocks noGrp="1"/>
          </p:cNvSpPr>
          <p:nvPr>
            <p:ph type="sldNum" idx="12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39" name="编号占位符"/>
          <p:cNvSpPr>
            <a:spLocks noGrp="1"/>
          </p:cNvSpPr>
          <p:nvPr>
            <p:ph type="sldNum" idx="12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0" name="编号占位符"/>
          <p:cNvSpPr>
            <a:spLocks noGrp="1"/>
          </p:cNvSpPr>
          <p:nvPr>
            <p:ph type="sldNum" idx="12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1" name="编号占位符"/>
          <p:cNvSpPr>
            <a:spLocks noGrp="1"/>
          </p:cNvSpPr>
          <p:nvPr>
            <p:ph type="sldNum" idx="12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2" name="编号占位符"/>
          <p:cNvSpPr>
            <a:spLocks noGrp="1"/>
          </p:cNvSpPr>
          <p:nvPr>
            <p:ph type="sldNum" idx="12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3" name="编号占位符"/>
          <p:cNvSpPr>
            <a:spLocks noGrp="1"/>
          </p:cNvSpPr>
          <p:nvPr>
            <p:ph type="sldNum" idx="12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4" name="编号占位符"/>
          <p:cNvSpPr>
            <a:spLocks noGrp="1"/>
          </p:cNvSpPr>
          <p:nvPr>
            <p:ph type="sldNum" idx="12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5" name="编号占位符"/>
          <p:cNvSpPr>
            <a:spLocks noGrp="1"/>
          </p:cNvSpPr>
          <p:nvPr>
            <p:ph type="sldNum" idx="12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6" name="编号占位符"/>
          <p:cNvSpPr>
            <a:spLocks noGrp="1"/>
          </p:cNvSpPr>
          <p:nvPr>
            <p:ph type="sldNum" idx="12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7" name="编号占位符"/>
          <p:cNvSpPr>
            <a:spLocks noGrp="1"/>
          </p:cNvSpPr>
          <p:nvPr>
            <p:ph type="sldNum" idx="12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8" name="编号占位符"/>
          <p:cNvSpPr>
            <a:spLocks noGrp="1"/>
          </p:cNvSpPr>
          <p:nvPr>
            <p:ph type="sldNum" idx="12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49" name="编号占位符"/>
          <p:cNvSpPr>
            <a:spLocks noGrp="1"/>
          </p:cNvSpPr>
          <p:nvPr>
            <p:ph type="sldNum" idx="12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0" name="编号占位符"/>
          <p:cNvSpPr>
            <a:spLocks noGrp="1"/>
          </p:cNvSpPr>
          <p:nvPr>
            <p:ph type="sldNum" idx="12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1" name="编号占位符"/>
          <p:cNvSpPr>
            <a:spLocks noGrp="1"/>
          </p:cNvSpPr>
          <p:nvPr>
            <p:ph type="sldNum" idx="12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2" name="编号占位符"/>
          <p:cNvSpPr>
            <a:spLocks noGrp="1"/>
          </p:cNvSpPr>
          <p:nvPr>
            <p:ph type="sldNum" idx="12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3" name="编号占位符"/>
          <p:cNvSpPr>
            <a:spLocks noGrp="1"/>
          </p:cNvSpPr>
          <p:nvPr>
            <p:ph type="sldNum" idx="12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4" name="编号占位符"/>
          <p:cNvSpPr>
            <a:spLocks noGrp="1"/>
          </p:cNvSpPr>
          <p:nvPr>
            <p:ph type="sldNum" idx="12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5" name="编号占位符"/>
          <p:cNvSpPr>
            <a:spLocks noGrp="1"/>
          </p:cNvSpPr>
          <p:nvPr>
            <p:ph type="sldNum" idx="12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6" name="编号占位符"/>
          <p:cNvSpPr>
            <a:spLocks noGrp="1"/>
          </p:cNvSpPr>
          <p:nvPr>
            <p:ph type="sldNum" idx="12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7" name="编号占位符"/>
          <p:cNvSpPr>
            <a:spLocks noGrp="1"/>
          </p:cNvSpPr>
          <p:nvPr>
            <p:ph type="sldNum" idx="12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8" name="编号占位符"/>
          <p:cNvSpPr>
            <a:spLocks noGrp="1"/>
          </p:cNvSpPr>
          <p:nvPr>
            <p:ph type="sldNum" idx="12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59" name="编号占位符"/>
          <p:cNvSpPr>
            <a:spLocks noGrp="1"/>
          </p:cNvSpPr>
          <p:nvPr>
            <p:ph type="sldNum" idx="12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0" name="编号占位符"/>
          <p:cNvSpPr>
            <a:spLocks noGrp="1"/>
          </p:cNvSpPr>
          <p:nvPr>
            <p:ph type="sldNum" idx="12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1" name="编号占位符"/>
          <p:cNvSpPr>
            <a:spLocks noGrp="1"/>
          </p:cNvSpPr>
          <p:nvPr>
            <p:ph type="sldNum" idx="12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2" name="编号占位符"/>
          <p:cNvSpPr>
            <a:spLocks noGrp="1"/>
          </p:cNvSpPr>
          <p:nvPr>
            <p:ph type="sldNum" idx="12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3" name="编号占位符"/>
          <p:cNvSpPr>
            <a:spLocks noGrp="1"/>
          </p:cNvSpPr>
          <p:nvPr>
            <p:ph type="sldNum" idx="12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4" name="编号占位符"/>
          <p:cNvSpPr>
            <a:spLocks noGrp="1"/>
          </p:cNvSpPr>
          <p:nvPr>
            <p:ph type="sldNum" idx="12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5" name="编号占位符"/>
          <p:cNvSpPr>
            <a:spLocks noGrp="1"/>
          </p:cNvSpPr>
          <p:nvPr>
            <p:ph type="sldNum" idx="12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6" name="编号占位符"/>
          <p:cNvSpPr>
            <a:spLocks noGrp="1"/>
          </p:cNvSpPr>
          <p:nvPr>
            <p:ph type="sldNum" idx="12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7" name="编号占位符"/>
          <p:cNvSpPr>
            <a:spLocks noGrp="1"/>
          </p:cNvSpPr>
          <p:nvPr>
            <p:ph type="sldNum" idx="12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8" name="编号占位符"/>
          <p:cNvSpPr>
            <a:spLocks noGrp="1"/>
          </p:cNvSpPr>
          <p:nvPr>
            <p:ph type="sldNum" idx="12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69" name="编号占位符"/>
          <p:cNvSpPr>
            <a:spLocks noGrp="1"/>
          </p:cNvSpPr>
          <p:nvPr>
            <p:ph type="sldNum" idx="12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0" name="编号占位符"/>
          <p:cNvSpPr>
            <a:spLocks noGrp="1"/>
          </p:cNvSpPr>
          <p:nvPr>
            <p:ph type="sldNum" idx="12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1" name="编号占位符"/>
          <p:cNvSpPr>
            <a:spLocks noGrp="1"/>
          </p:cNvSpPr>
          <p:nvPr>
            <p:ph type="sldNum" idx="12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2" name="编号占位符"/>
          <p:cNvSpPr>
            <a:spLocks noGrp="1"/>
          </p:cNvSpPr>
          <p:nvPr>
            <p:ph type="sldNum" idx="12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3" name="编号占位符"/>
          <p:cNvSpPr>
            <a:spLocks noGrp="1"/>
          </p:cNvSpPr>
          <p:nvPr>
            <p:ph type="sldNum" idx="12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4" name="编号占位符"/>
          <p:cNvSpPr>
            <a:spLocks noGrp="1"/>
          </p:cNvSpPr>
          <p:nvPr>
            <p:ph type="sldNum" idx="12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5" name="编号占位符"/>
          <p:cNvSpPr>
            <a:spLocks noGrp="1"/>
          </p:cNvSpPr>
          <p:nvPr>
            <p:ph type="sldNum" idx="12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6" name="编号占位符"/>
          <p:cNvSpPr>
            <a:spLocks noGrp="1"/>
          </p:cNvSpPr>
          <p:nvPr>
            <p:ph type="sldNum" idx="12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7" name="编号占位符"/>
          <p:cNvSpPr>
            <a:spLocks noGrp="1"/>
          </p:cNvSpPr>
          <p:nvPr>
            <p:ph type="sldNum" idx="12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8" name="编号占位符"/>
          <p:cNvSpPr>
            <a:spLocks noGrp="1"/>
          </p:cNvSpPr>
          <p:nvPr>
            <p:ph type="sldNum" idx="12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79" name="编号占位符"/>
          <p:cNvSpPr>
            <a:spLocks noGrp="1"/>
          </p:cNvSpPr>
          <p:nvPr>
            <p:ph type="sldNum" idx="12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0" name="编号占位符"/>
          <p:cNvSpPr>
            <a:spLocks noGrp="1"/>
          </p:cNvSpPr>
          <p:nvPr>
            <p:ph type="sldNum" idx="12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1" name="编号占位符"/>
          <p:cNvSpPr>
            <a:spLocks noGrp="1"/>
          </p:cNvSpPr>
          <p:nvPr>
            <p:ph type="sldNum" idx="12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2" name="编号占位符"/>
          <p:cNvSpPr>
            <a:spLocks noGrp="1"/>
          </p:cNvSpPr>
          <p:nvPr>
            <p:ph type="sldNum" idx="12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3" name="编号占位符"/>
          <p:cNvSpPr>
            <a:spLocks noGrp="1"/>
          </p:cNvSpPr>
          <p:nvPr>
            <p:ph type="sldNum" idx="12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4" name="编号占位符"/>
          <p:cNvSpPr>
            <a:spLocks noGrp="1"/>
          </p:cNvSpPr>
          <p:nvPr>
            <p:ph type="sldNum" idx="12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5" name="编号占位符"/>
          <p:cNvSpPr>
            <a:spLocks noGrp="1"/>
          </p:cNvSpPr>
          <p:nvPr>
            <p:ph type="sldNum" idx="12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6" name="编号占位符"/>
          <p:cNvSpPr>
            <a:spLocks noGrp="1"/>
          </p:cNvSpPr>
          <p:nvPr>
            <p:ph type="sldNum" idx="12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7" name="编号占位符"/>
          <p:cNvSpPr>
            <a:spLocks noGrp="1"/>
          </p:cNvSpPr>
          <p:nvPr>
            <p:ph type="sldNum" idx="12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8" name="编号占位符"/>
          <p:cNvSpPr>
            <a:spLocks noGrp="1"/>
          </p:cNvSpPr>
          <p:nvPr>
            <p:ph type="sldNum" idx="12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89" name="编号占位符"/>
          <p:cNvSpPr>
            <a:spLocks noGrp="1"/>
          </p:cNvSpPr>
          <p:nvPr>
            <p:ph type="sldNum" idx="12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0" name="编号占位符"/>
          <p:cNvSpPr>
            <a:spLocks noGrp="1"/>
          </p:cNvSpPr>
          <p:nvPr>
            <p:ph type="sldNum" idx="12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1" name="编号占位符"/>
          <p:cNvSpPr>
            <a:spLocks noGrp="1"/>
          </p:cNvSpPr>
          <p:nvPr>
            <p:ph type="sldNum" idx="12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2" name="编号占位符"/>
          <p:cNvSpPr>
            <a:spLocks noGrp="1"/>
          </p:cNvSpPr>
          <p:nvPr>
            <p:ph type="sldNum" idx="12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3" name="编号占位符"/>
          <p:cNvSpPr>
            <a:spLocks noGrp="1"/>
          </p:cNvSpPr>
          <p:nvPr>
            <p:ph type="sldNum" idx="12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4" name="编号占位符"/>
          <p:cNvSpPr>
            <a:spLocks noGrp="1"/>
          </p:cNvSpPr>
          <p:nvPr>
            <p:ph type="sldNum" idx="12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5" name="编号占位符"/>
          <p:cNvSpPr>
            <a:spLocks noGrp="1"/>
          </p:cNvSpPr>
          <p:nvPr>
            <p:ph type="sldNum" idx="12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6" name="编号占位符"/>
          <p:cNvSpPr>
            <a:spLocks noGrp="1"/>
          </p:cNvSpPr>
          <p:nvPr>
            <p:ph type="sldNum" idx="12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7" name="编号占位符"/>
          <p:cNvSpPr>
            <a:spLocks noGrp="1"/>
          </p:cNvSpPr>
          <p:nvPr>
            <p:ph type="sldNum" idx="12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8" name="编号占位符"/>
          <p:cNvSpPr>
            <a:spLocks noGrp="1"/>
          </p:cNvSpPr>
          <p:nvPr>
            <p:ph type="sldNum" idx="12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299" name="编号占位符"/>
          <p:cNvSpPr>
            <a:spLocks noGrp="1"/>
          </p:cNvSpPr>
          <p:nvPr>
            <p:ph type="sldNum" idx="12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0" name="编号占位符"/>
          <p:cNvSpPr>
            <a:spLocks noGrp="1"/>
          </p:cNvSpPr>
          <p:nvPr>
            <p:ph type="sldNum" idx="12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1" name="编号占位符"/>
          <p:cNvSpPr>
            <a:spLocks noGrp="1"/>
          </p:cNvSpPr>
          <p:nvPr>
            <p:ph type="sldNum" idx="12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2" name="编号占位符"/>
          <p:cNvSpPr>
            <a:spLocks noGrp="1"/>
          </p:cNvSpPr>
          <p:nvPr>
            <p:ph type="sldNum" idx="12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3" name="编号占位符"/>
          <p:cNvSpPr>
            <a:spLocks noGrp="1"/>
          </p:cNvSpPr>
          <p:nvPr>
            <p:ph type="sldNum" idx="12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4" name="编号占位符"/>
          <p:cNvSpPr>
            <a:spLocks noGrp="1"/>
          </p:cNvSpPr>
          <p:nvPr>
            <p:ph type="sldNum" idx="12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5" name="编号占位符"/>
          <p:cNvSpPr>
            <a:spLocks noGrp="1"/>
          </p:cNvSpPr>
          <p:nvPr>
            <p:ph type="sldNum" idx="12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6" name="编号占位符"/>
          <p:cNvSpPr>
            <a:spLocks noGrp="1"/>
          </p:cNvSpPr>
          <p:nvPr>
            <p:ph type="sldNum" idx="12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7" name="编号占位符"/>
          <p:cNvSpPr>
            <a:spLocks noGrp="1"/>
          </p:cNvSpPr>
          <p:nvPr>
            <p:ph type="sldNum" idx="12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8" name="编号占位符"/>
          <p:cNvSpPr>
            <a:spLocks noGrp="1"/>
          </p:cNvSpPr>
          <p:nvPr>
            <p:ph type="sldNum" idx="12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09" name="编号占位符"/>
          <p:cNvSpPr>
            <a:spLocks noGrp="1"/>
          </p:cNvSpPr>
          <p:nvPr>
            <p:ph type="sldNum" idx="12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0" name="编号占位符"/>
          <p:cNvSpPr>
            <a:spLocks noGrp="1"/>
          </p:cNvSpPr>
          <p:nvPr>
            <p:ph type="sldNum" idx="12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1" name="编号占位符"/>
          <p:cNvSpPr>
            <a:spLocks noGrp="1"/>
          </p:cNvSpPr>
          <p:nvPr>
            <p:ph type="sldNum" idx="12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2" name="编号占位符"/>
          <p:cNvSpPr>
            <a:spLocks noGrp="1"/>
          </p:cNvSpPr>
          <p:nvPr>
            <p:ph type="sldNum" idx="12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3" name="编号占位符"/>
          <p:cNvSpPr>
            <a:spLocks noGrp="1"/>
          </p:cNvSpPr>
          <p:nvPr>
            <p:ph type="sldNum" idx="12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4" name="编号占位符"/>
          <p:cNvSpPr>
            <a:spLocks noGrp="1"/>
          </p:cNvSpPr>
          <p:nvPr>
            <p:ph type="sldNum" idx="12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5" name="编号占位符"/>
          <p:cNvSpPr>
            <a:spLocks noGrp="1"/>
          </p:cNvSpPr>
          <p:nvPr>
            <p:ph type="sldNum" idx="12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6" name="编号占位符"/>
          <p:cNvSpPr>
            <a:spLocks noGrp="1"/>
          </p:cNvSpPr>
          <p:nvPr>
            <p:ph type="sldNum" idx="12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7" name="编号占位符"/>
          <p:cNvSpPr>
            <a:spLocks noGrp="1"/>
          </p:cNvSpPr>
          <p:nvPr>
            <p:ph type="sldNum" idx="12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8" name="编号占位符"/>
          <p:cNvSpPr>
            <a:spLocks noGrp="1"/>
          </p:cNvSpPr>
          <p:nvPr>
            <p:ph type="sldNum" idx="12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19" name="编号占位符"/>
          <p:cNvSpPr>
            <a:spLocks noGrp="1"/>
          </p:cNvSpPr>
          <p:nvPr>
            <p:ph type="sldNum" idx="12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0" name="编号占位符"/>
          <p:cNvSpPr>
            <a:spLocks noGrp="1"/>
          </p:cNvSpPr>
          <p:nvPr>
            <p:ph type="sldNum" idx="13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1" name="编号占位符"/>
          <p:cNvSpPr>
            <a:spLocks noGrp="1"/>
          </p:cNvSpPr>
          <p:nvPr>
            <p:ph type="sldNum" idx="13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2" name="编号占位符"/>
          <p:cNvSpPr>
            <a:spLocks noGrp="1"/>
          </p:cNvSpPr>
          <p:nvPr>
            <p:ph type="sldNum" idx="13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3" name="编号占位符"/>
          <p:cNvSpPr>
            <a:spLocks noGrp="1"/>
          </p:cNvSpPr>
          <p:nvPr>
            <p:ph type="sldNum" idx="13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4" name="编号占位符"/>
          <p:cNvSpPr>
            <a:spLocks noGrp="1"/>
          </p:cNvSpPr>
          <p:nvPr>
            <p:ph type="sldNum" idx="13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5" name="编号占位符"/>
          <p:cNvSpPr>
            <a:spLocks noGrp="1"/>
          </p:cNvSpPr>
          <p:nvPr>
            <p:ph type="sldNum" idx="13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6" name="编号占位符"/>
          <p:cNvSpPr>
            <a:spLocks noGrp="1"/>
          </p:cNvSpPr>
          <p:nvPr>
            <p:ph type="sldNum" idx="13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7" name="编号占位符"/>
          <p:cNvSpPr>
            <a:spLocks noGrp="1"/>
          </p:cNvSpPr>
          <p:nvPr>
            <p:ph type="sldNum" idx="13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8" name="编号占位符"/>
          <p:cNvSpPr>
            <a:spLocks noGrp="1"/>
          </p:cNvSpPr>
          <p:nvPr>
            <p:ph type="sldNum" idx="13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29" name="编号占位符"/>
          <p:cNvSpPr>
            <a:spLocks noGrp="1"/>
          </p:cNvSpPr>
          <p:nvPr>
            <p:ph type="sldNum" idx="13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0" name="编号占位符"/>
          <p:cNvSpPr>
            <a:spLocks noGrp="1"/>
          </p:cNvSpPr>
          <p:nvPr>
            <p:ph type="sldNum" idx="13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1" name="编号占位符"/>
          <p:cNvSpPr>
            <a:spLocks noGrp="1"/>
          </p:cNvSpPr>
          <p:nvPr>
            <p:ph type="sldNum" idx="13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2" name="编号占位符"/>
          <p:cNvSpPr>
            <a:spLocks noGrp="1"/>
          </p:cNvSpPr>
          <p:nvPr>
            <p:ph type="sldNum" idx="13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3" name="编号占位符"/>
          <p:cNvSpPr>
            <a:spLocks noGrp="1"/>
          </p:cNvSpPr>
          <p:nvPr>
            <p:ph type="sldNum" idx="13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4" name="编号占位符"/>
          <p:cNvSpPr>
            <a:spLocks noGrp="1"/>
          </p:cNvSpPr>
          <p:nvPr>
            <p:ph type="sldNum" idx="13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5" name="编号占位符"/>
          <p:cNvSpPr>
            <a:spLocks noGrp="1"/>
          </p:cNvSpPr>
          <p:nvPr>
            <p:ph type="sldNum" idx="13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6" name="编号占位符"/>
          <p:cNvSpPr>
            <a:spLocks noGrp="1"/>
          </p:cNvSpPr>
          <p:nvPr>
            <p:ph type="sldNum" idx="13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7" name="编号占位符"/>
          <p:cNvSpPr>
            <a:spLocks noGrp="1"/>
          </p:cNvSpPr>
          <p:nvPr>
            <p:ph type="sldNum" idx="13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8" name="编号占位符"/>
          <p:cNvSpPr>
            <a:spLocks noGrp="1"/>
          </p:cNvSpPr>
          <p:nvPr>
            <p:ph type="sldNum" idx="13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39" name="编号占位符"/>
          <p:cNvSpPr>
            <a:spLocks noGrp="1"/>
          </p:cNvSpPr>
          <p:nvPr>
            <p:ph type="sldNum" idx="13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0" name="编号占位符"/>
          <p:cNvSpPr>
            <a:spLocks noGrp="1"/>
          </p:cNvSpPr>
          <p:nvPr>
            <p:ph type="sldNum" idx="13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1" name="编号占位符"/>
          <p:cNvSpPr>
            <a:spLocks noGrp="1"/>
          </p:cNvSpPr>
          <p:nvPr>
            <p:ph type="sldNum" idx="13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2" name="编号占位符"/>
          <p:cNvSpPr>
            <a:spLocks noGrp="1"/>
          </p:cNvSpPr>
          <p:nvPr>
            <p:ph type="sldNum" idx="13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3" name="编号占位符"/>
          <p:cNvSpPr>
            <a:spLocks noGrp="1"/>
          </p:cNvSpPr>
          <p:nvPr>
            <p:ph type="sldNum" idx="13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4" name="编号占位符"/>
          <p:cNvSpPr>
            <a:spLocks noGrp="1"/>
          </p:cNvSpPr>
          <p:nvPr>
            <p:ph type="sldNum" idx="13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5" name="编号占位符"/>
          <p:cNvSpPr>
            <a:spLocks noGrp="1"/>
          </p:cNvSpPr>
          <p:nvPr>
            <p:ph type="sldNum" idx="13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6" name="编号占位符"/>
          <p:cNvSpPr>
            <a:spLocks noGrp="1"/>
          </p:cNvSpPr>
          <p:nvPr>
            <p:ph type="sldNum" idx="13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7" name="编号占位符"/>
          <p:cNvSpPr>
            <a:spLocks noGrp="1"/>
          </p:cNvSpPr>
          <p:nvPr>
            <p:ph type="sldNum" idx="13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8" name="编号占位符"/>
          <p:cNvSpPr>
            <a:spLocks noGrp="1"/>
          </p:cNvSpPr>
          <p:nvPr>
            <p:ph type="sldNum" idx="13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49" name="编号占位符"/>
          <p:cNvSpPr>
            <a:spLocks noGrp="1"/>
          </p:cNvSpPr>
          <p:nvPr>
            <p:ph type="sldNum" idx="13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0" name="编号占位符"/>
          <p:cNvSpPr>
            <a:spLocks noGrp="1"/>
          </p:cNvSpPr>
          <p:nvPr>
            <p:ph type="sldNum" idx="13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1" name="编号占位符"/>
          <p:cNvSpPr>
            <a:spLocks noGrp="1"/>
          </p:cNvSpPr>
          <p:nvPr>
            <p:ph type="sldNum" idx="13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2" name="编号占位符"/>
          <p:cNvSpPr>
            <a:spLocks noGrp="1"/>
          </p:cNvSpPr>
          <p:nvPr>
            <p:ph type="sldNum" idx="13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3" name="编号占位符"/>
          <p:cNvSpPr>
            <a:spLocks noGrp="1"/>
          </p:cNvSpPr>
          <p:nvPr>
            <p:ph type="sldNum" idx="13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4" name="编号占位符"/>
          <p:cNvSpPr>
            <a:spLocks noGrp="1"/>
          </p:cNvSpPr>
          <p:nvPr>
            <p:ph type="sldNum" idx="13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5" name="编号占位符"/>
          <p:cNvSpPr>
            <a:spLocks noGrp="1"/>
          </p:cNvSpPr>
          <p:nvPr>
            <p:ph type="sldNum" idx="13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6" name="编号占位符"/>
          <p:cNvSpPr>
            <a:spLocks noGrp="1"/>
          </p:cNvSpPr>
          <p:nvPr>
            <p:ph type="sldNum" idx="13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7" name="编号占位符"/>
          <p:cNvSpPr>
            <a:spLocks noGrp="1"/>
          </p:cNvSpPr>
          <p:nvPr>
            <p:ph type="sldNum" idx="13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8" name="编号占位符"/>
          <p:cNvSpPr>
            <a:spLocks noGrp="1"/>
          </p:cNvSpPr>
          <p:nvPr>
            <p:ph type="sldNum" idx="13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59" name="编号占位符"/>
          <p:cNvSpPr>
            <a:spLocks noGrp="1"/>
          </p:cNvSpPr>
          <p:nvPr>
            <p:ph type="sldNum" idx="13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0" name="编号占位符"/>
          <p:cNvSpPr>
            <a:spLocks noGrp="1"/>
          </p:cNvSpPr>
          <p:nvPr>
            <p:ph type="sldNum" idx="13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1" name="编号占位符"/>
          <p:cNvSpPr>
            <a:spLocks noGrp="1"/>
          </p:cNvSpPr>
          <p:nvPr>
            <p:ph type="sldNum" idx="13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2" name="编号占位符"/>
          <p:cNvSpPr>
            <a:spLocks noGrp="1"/>
          </p:cNvSpPr>
          <p:nvPr>
            <p:ph type="sldNum" idx="13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3" name="编号占位符"/>
          <p:cNvSpPr>
            <a:spLocks noGrp="1"/>
          </p:cNvSpPr>
          <p:nvPr>
            <p:ph type="sldNum" idx="13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4" name="编号占位符"/>
          <p:cNvSpPr>
            <a:spLocks noGrp="1"/>
          </p:cNvSpPr>
          <p:nvPr>
            <p:ph type="sldNum" idx="13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5" name="编号占位符"/>
          <p:cNvSpPr>
            <a:spLocks noGrp="1"/>
          </p:cNvSpPr>
          <p:nvPr>
            <p:ph type="sldNum" idx="13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6" name="编号占位符"/>
          <p:cNvSpPr>
            <a:spLocks noGrp="1"/>
          </p:cNvSpPr>
          <p:nvPr>
            <p:ph type="sldNum" idx="13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7" name="编号占位符"/>
          <p:cNvSpPr>
            <a:spLocks noGrp="1"/>
          </p:cNvSpPr>
          <p:nvPr>
            <p:ph type="sldNum" idx="13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8" name="编号占位符"/>
          <p:cNvSpPr>
            <a:spLocks noGrp="1"/>
          </p:cNvSpPr>
          <p:nvPr>
            <p:ph type="sldNum" idx="13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69" name="编号占位符"/>
          <p:cNvSpPr>
            <a:spLocks noGrp="1"/>
          </p:cNvSpPr>
          <p:nvPr>
            <p:ph type="sldNum" idx="13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0" name="编号占位符"/>
          <p:cNvSpPr>
            <a:spLocks noGrp="1"/>
          </p:cNvSpPr>
          <p:nvPr>
            <p:ph type="sldNum" idx="13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1" name="编号占位符"/>
          <p:cNvSpPr>
            <a:spLocks noGrp="1"/>
          </p:cNvSpPr>
          <p:nvPr>
            <p:ph type="sldNum" idx="13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2" name="编号占位符"/>
          <p:cNvSpPr>
            <a:spLocks noGrp="1"/>
          </p:cNvSpPr>
          <p:nvPr>
            <p:ph type="sldNum" idx="13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3" name="编号占位符"/>
          <p:cNvSpPr>
            <a:spLocks noGrp="1"/>
          </p:cNvSpPr>
          <p:nvPr>
            <p:ph type="sldNum" idx="13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4" name="编号占位符"/>
          <p:cNvSpPr>
            <a:spLocks noGrp="1"/>
          </p:cNvSpPr>
          <p:nvPr>
            <p:ph type="sldNum" idx="13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5" name="编号占位符"/>
          <p:cNvSpPr>
            <a:spLocks noGrp="1"/>
          </p:cNvSpPr>
          <p:nvPr>
            <p:ph type="sldNum" idx="13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6" name="编号占位符"/>
          <p:cNvSpPr>
            <a:spLocks noGrp="1"/>
          </p:cNvSpPr>
          <p:nvPr>
            <p:ph type="sldNum" idx="13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7" name="编号占位符"/>
          <p:cNvSpPr>
            <a:spLocks noGrp="1"/>
          </p:cNvSpPr>
          <p:nvPr>
            <p:ph type="sldNum" idx="13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8" name="编号占位符"/>
          <p:cNvSpPr>
            <a:spLocks noGrp="1"/>
          </p:cNvSpPr>
          <p:nvPr>
            <p:ph type="sldNum" idx="13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79" name="编号占位符"/>
          <p:cNvSpPr>
            <a:spLocks noGrp="1"/>
          </p:cNvSpPr>
          <p:nvPr>
            <p:ph type="sldNum" idx="13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0" name="编号占位符"/>
          <p:cNvSpPr>
            <a:spLocks noGrp="1"/>
          </p:cNvSpPr>
          <p:nvPr>
            <p:ph type="sldNum" idx="13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1" name="编号占位符"/>
          <p:cNvSpPr>
            <a:spLocks noGrp="1"/>
          </p:cNvSpPr>
          <p:nvPr>
            <p:ph type="sldNum" idx="13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2" name="编号占位符"/>
          <p:cNvSpPr>
            <a:spLocks noGrp="1"/>
          </p:cNvSpPr>
          <p:nvPr>
            <p:ph type="sldNum" idx="13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3" name="编号占位符"/>
          <p:cNvSpPr>
            <a:spLocks noGrp="1"/>
          </p:cNvSpPr>
          <p:nvPr>
            <p:ph type="sldNum" idx="13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4" name="编号占位符"/>
          <p:cNvSpPr>
            <a:spLocks noGrp="1"/>
          </p:cNvSpPr>
          <p:nvPr>
            <p:ph type="sldNum" idx="13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5" name="编号占位符"/>
          <p:cNvSpPr>
            <a:spLocks noGrp="1"/>
          </p:cNvSpPr>
          <p:nvPr>
            <p:ph type="sldNum" idx="13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6" name="编号占位符"/>
          <p:cNvSpPr>
            <a:spLocks noGrp="1"/>
          </p:cNvSpPr>
          <p:nvPr>
            <p:ph type="sldNum" idx="13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7" name="编号占位符"/>
          <p:cNvSpPr>
            <a:spLocks noGrp="1"/>
          </p:cNvSpPr>
          <p:nvPr>
            <p:ph type="sldNum" idx="13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8" name="编号占位符"/>
          <p:cNvSpPr>
            <a:spLocks noGrp="1"/>
          </p:cNvSpPr>
          <p:nvPr>
            <p:ph type="sldNum" idx="13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89" name="编号占位符"/>
          <p:cNvSpPr>
            <a:spLocks noGrp="1"/>
          </p:cNvSpPr>
          <p:nvPr>
            <p:ph type="sldNum" idx="13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0" name="编号占位符"/>
          <p:cNvSpPr>
            <a:spLocks noGrp="1"/>
          </p:cNvSpPr>
          <p:nvPr>
            <p:ph type="sldNum" idx="13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1" name="编号占位符"/>
          <p:cNvSpPr>
            <a:spLocks noGrp="1"/>
          </p:cNvSpPr>
          <p:nvPr>
            <p:ph type="sldNum" idx="13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2" name="编号占位符"/>
          <p:cNvSpPr>
            <a:spLocks noGrp="1"/>
          </p:cNvSpPr>
          <p:nvPr>
            <p:ph type="sldNum" idx="13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3" name="编号占位符"/>
          <p:cNvSpPr>
            <a:spLocks noGrp="1"/>
          </p:cNvSpPr>
          <p:nvPr>
            <p:ph type="sldNum" idx="13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4" name="编号占位符"/>
          <p:cNvSpPr>
            <a:spLocks noGrp="1"/>
          </p:cNvSpPr>
          <p:nvPr>
            <p:ph type="sldNum" idx="13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5" name="编号占位符"/>
          <p:cNvSpPr>
            <a:spLocks noGrp="1"/>
          </p:cNvSpPr>
          <p:nvPr>
            <p:ph type="sldNum" idx="13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6" name="编号占位符"/>
          <p:cNvSpPr>
            <a:spLocks noGrp="1"/>
          </p:cNvSpPr>
          <p:nvPr>
            <p:ph type="sldNum" idx="13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7" name="编号占位符"/>
          <p:cNvSpPr>
            <a:spLocks noGrp="1"/>
          </p:cNvSpPr>
          <p:nvPr>
            <p:ph type="sldNum" idx="13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8" name="编号占位符"/>
          <p:cNvSpPr>
            <a:spLocks noGrp="1"/>
          </p:cNvSpPr>
          <p:nvPr>
            <p:ph type="sldNum" idx="13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399" name="编号占位符"/>
          <p:cNvSpPr>
            <a:spLocks noGrp="1"/>
          </p:cNvSpPr>
          <p:nvPr>
            <p:ph type="sldNum" idx="13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0" name="编号占位符"/>
          <p:cNvSpPr>
            <a:spLocks noGrp="1"/>
          </p:cNvSpPr>
          <p:nvPr>
            <p:ph type="sldNum" idx="13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1" name="编号占位符"/>
          <p:cNvSpPr>
            <a:spLocks noGrp="1"/>
          </p:cNvSpPr>
          <p:nvPr>
            <p:ph type="sldNum" idx="13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2" name="编号占位符"/>
          <p:cNvSpPr>
            <a:spLocks noGrp="1"/>
          </p:cNvSpPr>
          <p:nvPr>
            <p:ph type="sldNum" idx="13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3" name="编号占位符"/>
          <p:cNvSpPr>
            <a:spLocks noGrp="1"/>
          </p:cNvSpPr>
          <p:nvPr>
            <p:ph type="sldNum" idx="13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4" name="编号占位符"/>
          <p:cNvSpPr>
            <a:spLocks noGrp="1"/>
          </p:cNvSpPr>
          <p:nvPr>
            <p:ph type="sldNum" idx="13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5" name="编号占位符"/>
          <p:cNvSpPr>
            <a:spLocks noGrp="1"/>
          </p:cNvSpPr>
          <p:nvPr>
            <p:ph type="sldNum" idx="13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6" name="编号占位符"/>
          <p:cNvSpPr>
            <a:spLocks noGrp="1"/>
          </p:cNvSpPr>
          <p:nvPr>
            <p:ph type="sldNum" idx="13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7" name="编号占位符"/>
          <p:cNvSpPr>
            <a:spLocks noGrp="1"/>
          </p:cNvSpPr>
          <p:nvPr>
            <p:ph type="sldNum" idx="13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8" name="编号占位符"/>
          <p:cNvSpPr>
            <a:spLocks noGrp="1"/>
          </p:cNvSpPr>
          <p:nvPr>
            <p:ph type="sldNum" idx="13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09" name="编号占位符"/>
          <p:cNvSpPr>
            <a:spLocks noGrp="1"/>
          </p:cNvSpPr>
          <p:nvPr>
            <p:ph type="sldNum" idx="13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0" name="编号占位符"/>
          <p:cNvSpPr>
            <a:spLocks noGrp="1"/>
          </p:cNvSpPr>
          <p:nvPr>
            <p:ph type="sldNum" idx="13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1" name="编号占位符"/>
          <p:cNvSpPr>
            <a:spLocks noGrp="1"/>
          </p:cNvSpPr>
          <p:nvPr>
            <p:ph type="sldNum" idx="13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2" name="编号占位符"/>
          <p:cNvSpPr>
            <a:spLocks noGrp="1"/>
          </p:cNvSpPr>
          <p:nvPr>
            <p:ph type="sldNum" idx="13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3" name="编号占位符"/>
          <p:cNvSpPr>
            <a:spLocks noGrp="1"/>
          </p:cNvSpPr>
          <p:nvPr>
            <p:ph type="sldNum" idx="13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4" name="编号占位符"/>
          <p:cNvSpPr>
            <a:spLocks noGrp="1"/>
          </p:cNvSpPr>
          <p:nvPr>
            <p:ph type="sldNum" idx="13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5" name="编号占位符"/>
          <p:cNvSpPr>
            <a:spLocks noGrp="1"/>
          </p:cNvSpPr>
          <p:nvPr>
            <p:ph type="sldNum" idx="13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6" name="编号占位符"/>
          <p:cNvSpPr>
            <a:spLocks noGrp="1"/>
          </p:cNvSpPr>
          <p:nvPr>
            <p:ph type="sldNum" idx="13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7" name="编号占位符"/>
          <p:cNvSpPr>
            <a:spLocks noGrp="1"/>
          </p:cNvSpPr>
          <p:nvPr>
            <p:ph type="sldNum" idx="13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8" name="编号占位符"/>
          <p:cNvSpPr>
            <a:spLocks noGrp="1"/>
          </p:cNvSpPr>
          <p:nvPr>
            <p:ph type="sldNum" idx="13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19" name="编号占位符"/>
          <p:cNvSpPr>
            <a:spLocks noGrp="1"/>
          </p:cNvSpPr>
          <p:nvPr>
            <p:ph type="sldNum" idx="13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0" name="编号占位符"/>
          <p:cNvSpPr>
            <a:spLocks noGrp="1"/>
          </p:cNvSpPr>
          <p:nvPr>
            <p:ph type="sldNum" idx="14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1" name="编号占位符"/>
          <p:cNvSpPr>
            <a:spLocks noGrp="1"/>
          </p:cNvSpPr>
          <p:nvPr>
            <p:ph type="sldNum" idx="14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2" name="编号占位符"/>
          <p:cNvSpPr>
            <a:spLocks noGrp="1"/>
          </p:cNvSpPr>
          <p:nvPr>
            <p:ph type="sldNum" idx="14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3" name="编号占位符"/>
          <p:cNvSpPr>
            <a:spLocks noGrp="1"/>
          </p:cNvSpPr>
          <p:nvPr>
            <p:ph type="sldNum" idx="14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4" name="编号占位符"/>
          <p:cNvSpPr>
            <a:spLocks noGrp="1"/>
          </p:cNvSpPr>
          <p:nvPr>
            <p:ph type="sldNum" idx="14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5" name="编号占位符"/>
          <p:cNvSpPr>
            <a:spLocks noGrp="1"/>
          </p:cNvSpPr>
          <p:nvPr>
            <p:ph type="sldNum" idx="14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6" name="编号占位符"/>
          <p:cNvSpPr>
            <a:spLocks noGrp="1"/>
          </p:cNvSpPr>
          <p:nvPr>
            <p:ph type="sldNum" idx="14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7" name="编号占位符"/>
          <p:cNvSpPr>
            <a:spLocks noGrp="1"/>
          </p:cNvSpPr>
          <p:nvPr>
            <p:ph type="sldNum" idx="14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8" name="编号占位符"/>
          <p:cNvSpPr>
            <a:spLocks noGrp="1"/>
          </p:cNvSpPr>
          <p:nvPr>
            <p:ph type="sldNum" idx="14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29" name="编号占位符"/>
          <p:cNvSpPr>
            <a:spLocks noGrp="1"/>
          </p:cNvSpPr>
          <p:nvPr>
            <p:ph type="sldNum" idx="14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0" name="编号占位符"/>
          <p:cNvSpPr>
            <a:spLocks noGrp="1"/>
          </p:cNvSpPr>
          <p:nvPr>
            <p:ph type="sldNum" idx="14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1" name="编号占位符"/>
          <p:cNvSpPr>
            <a:spLocks noGrp="1"/>
          </p:cNvSpPr>
          <p:nvPr>
            <p:ph type="sldNum" idx="14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2" name="编号占位符"/>
          <p:cNvSpPr>
            <a:spLocks noGrp="1"/>
          </p:cNvSpPr>
          <p:nvPr>
            <p:ph type="sldNum" idx="14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3" name="编号占位符"/>
          <p:cNvSpPr>
            <a:spLocks noGrp="1"/>
          </p:cNvSpPr>
          <p:nvPr>
            <p:ph type="sldNum" idx="14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4" name="编号占位符"/>
          <p:cNvSpPr>
            <a:spLocks noGrp="1"/>
          </p:cNvSpPr>
          <p:nvPr>
            <p:ph type="sldNum" idx="14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5" name="编号占位符"/>
          <p:cNvSpPr>
            <a:spLocks noGrp="1"/>
          </p:cNvSpPr>
          <p:nvPr>
            <p:ph type="sldNum" idx="14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6" name="编号占位符"/>
          <p:cNvSpPr>
            <a:spLocks noGrp="1"/>
          </p:cNvSpPr>
          <p:nvPr>
            <p:ph type="sldNum" idx="14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7" name="编号占位符"/>
          <p:cNvSpPr>
            <a:spLocks noGrp="1"/>
          </p:cNvSpPr>
          <p:nvPr>
            <p:ph type="sldNum" idx="14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8" name="编号占位符"/>
          <p:cNvSpPr>
            <a:spLocks noGrp="1"/>
          </p:cNvSpPr>
          <p:nvPr>
            <p:ph type="sldNum" idx="14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39" name="编号占位符"/>
          <p:cNvSpPr>
            <a:spLocks noGrp="1"/>
          </p:cNvSpPr>
          <p:nvPr>
            <p:ph type="sldNum" idx="14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0" name="编号占位符"/>
          <p:cNvSpPr>
            <a:spLocks noGrp="1"/>
          </p:cNvSpPr>
          <p:nvPr>
            <p:ph type="sldNum" idx="14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1" name="编号占位符"/>
          <p:cNvSpPr>
            <a:spLocks noGrp="1"/>
          </p:cNvSpPr>
          <p:nvPr>
            <p:ph type="sldNum" idx="14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2" name="编号占位符"/>
          <p:cNvSpPr>
            <a:spLocks noGrp="1"/>
          </p:cNvSpPr>
          <p:nvPr>
            <p:ph type="sldNum" idx="14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3" name="编号占位符"/>
          <p:cNvSpPr>
            <a:spLocks noGrp="1"/>
          </p:cNvSpPr>
          <p:nvPr>
            <p:ph type="sldNum" idx="14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4" name="编号占位符"/>
          <p:cNvSpPr>
            <a:spLocks noGrp="1"/>
          </p:cNvSpPr>
          <p:nvPr>
            <p:ph type="sldNum" idx="14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5" name="编号占位符"/>
          <p:cNvSpPr>
            <a:spLocks noGrp="1"/>
          </p:cNvSpPr>
          <p:nvPr>
            <p:ph type="sldNum" idx="14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6" name="编号占位符"/>
          <p:cNvSpPr>
            <a:spLocks noGrp="1"/>
          </p:cNvSpPr>
          <p:nvPr>
            <p:ph type="sldNum" idx="14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7" name="编号占位符"/>
          <p:cNvSpPr>
            <a:spLocks noGrp="1"/>
          </p:cNvSpPr>
          <p:nvPr>
            <p:ph type="sldNum" idx="14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8" name="编号占位符"/>
          <p:cNvSpPr>
            <a:spLocks noGrp="1"/>
          </p:cNvSpPr>
          <p:nvPr>
            <p:ph type="sldNum" idx="14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49" name="编号占位符"/>
          <p:cNvSpPr>
            <a:spLocks noGrp="1"/>
          </p:cNvSpPr>
          <p:nvPr>
            <p:ph type="sldNum" idx="14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0" name="编号占位符"/>
          <p:cNvSpPr>
            <a:spLocks noGrp="1"/>
          </p:cNvSpPr>
          <p:nvPr>
            <p:ph type="sldNum" idx="14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1" name="编号占位符"/>
          <p:cNvSpPr>
            <a:spLocks noGrp="1"/>
          </p:cNvSpPr>
          <p:nvPr>
            <p:ph type="sldNum" idx="14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2" name="编号占位符"/>
          <p:cNvSpPr>
            <a:spLocks noGrp="1"/>
          </p:cNvSpPr>
          <p:nvPr>
            <p:ph type="sldNum" idx="14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3" name="编号占位符"/>
          <p:cNvSpPr>
            <a:spLocks noGrp="1"/>
          </p:cNvSpPr>
          <p:nvPr>
            <p:ph type="sldNum" idx="14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4" name="编号占位符"/>
          <p:cNvSpPr>
            <a:spLocks noGrp="1"/>
          </p:cNvSpPr>
          <p:nvPr>
            <p:ph type="sldNum" idx="14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5" name="编号占位符"/>
          <p:cNvSpPr>
            <a:spLocks noGrp="1"/>
          </p:cNvSpPr>
          <p:nvPr>
            <p:ph type="sldNum" idx="14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6" name="编号占位符"/>
          <p:cNvSpPr>
            <a:spLocks noGrp="1"/>
          </p:cNvSpPr>
          <p:nvPr>
            <p:ph type="sldNum" idx="14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7" name="编号占位符"/>
          <p:cNvSpPr>
            <a:spLocks noGrp="1"/>
          </p:cNvSpPr>
          <p:nvPr>
            <p:ph type="sldNum" idx="14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8" name="编号占位符"/>
          <p:cNvSpPr>
            <a:spLocks noGrp="1"/>
          </p:cNvSpPr>
          <p:nvPr>
            <p:ph type="sldNum" idx="14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59" name="编号占位符"/>
          <p:cNvSpPr>
            <a:spLocks noGrp="1"/>
          </p:cNvSpPr>
          <p:nvPr>
            <p:ph type="sldNum" idx="14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0" name="编号占位符"/>
          <p:cNvSpPr>
            <a:spLocks noGrp="1"/>
          </p:cNvSpPr>
          <p:nvPr>
            <p:ph type="sldNum" idx="14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1" name="编号占位符"/>
          <p:cNvSpPr>
            <a:spLocks noGrp="1"/>
          </p:cNvSpPr>
          <p:nvPr>
            <p:ph type="sldNum" idx="14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2" name="编号占位符"/>
          <p:cNvSpPr>
            <a:spLocks noGrp="1"/>
          </p:cNvSpPr>
          <p:nvPr>
            <p:ph type="sldNum" idx="14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3" name="编号占位符"/>
          <p:cNvSpPr>
            <a:spLocks noGrp="1"/>
          </p:cNvSpPr>
          <p:nvPr>
            <p:ph type="sldNum" idx="14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4" name="编号占位符"/>
          <p:cNvSpPr>
            <a:spLocks noGrp="1"/>
          </p:cNvSpPr>
          <p:nvPr>
            <p:ph type="sldNum" idx="14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5" name="编号占位符"/>
          <p:cNvSpPr>
            <a:spLocks noGrp="1"/>
          </p:cNvSpPr>
          <p:nvPr>
            <p:ph type="sldNum" idx="14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6" name="编号占位符"/>
          <p:cNvSpPr>
            <a:spLocks noGrp="1"/>
          </p:cNvSpPr>
          <p:nvPr>
            <p:ph type="sldNum" idx="14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7" name="编号占位符"/>
          <p:cNvSpPr>
            <a:spLocks noGrp="1"/>
          </p:cNvSpPr>
          <p:nvPr>
            <p:ph type="sldNum" idx="14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8" name="编号占位符"/>
          <p:cNvSpPr>
            <a:spLocks noGrp="1"/>
          </p:cNvSpPr>
          <p:nvPr>
            <p:ph type="sldNum" idx="14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69" name="编号占位符"/>
          <p:cNvSpPr>
            <a:spLocks noGrp="1"/>
          </p:cNvSpPr>
          <p:nvPr>
            <p:ph type="sldNum" idx="14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0" name="编号占位符"/>
          <p:cNvSpPr>
            <a:spLocks noGrp="1"/>
          </p:cNvSpPr>
          <p:nvPr>
            <p:ph type="sldNum" idx="14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1" name="编号占位符"/>
          <p:cNvSpPr>
            <a:spLocks noGrp="1"/>
          </p:cNvSpPr>
          <p:nvPr>
            <p:ph type="sldNum" idx="14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2" name="编号占位符"/>
          <p:cNvSpPr>
            <a:spLocks noGrp="1"/>
          </p:cNvSpPr>
          <p:nvPr>
            <p:ph type="sldNum" idx="14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3" name="编号占位符"/>
          <p:cNvSpPr>
            <a:spLocks noGrp="1"/>
          </p:cNvSpPr>
          <p:nvPr>
            <p:ph type="sldNum" idx="14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4" name="编号占位符"/>
          <p:cNvSpPr>
            <a:spLocks noGrp="1"/>
          </p:cNvSpPr>
          <p:nvPr>
            <p:ph type="sldNum" idx="14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5" name="编号占位符"/>
          <p:cNvSpPr>
            <a:spLocks noGrp="1"/>
          </p:cNvSpPr>
          <p:nvPr>
            <p:ph type="sldNum" idx="14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6" name="编号占位符"/>
          <p:cNvSpPr>
            <a:spLocks noGrp="1"/>
          </p:cNvSpPr>
          <p:nvPr>
            <p:ph type="sldNum" idx="14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7" name="编号占位符"/>
          <p:cNvSpPr>
            <a:spLocks noGrp="1"/>
          </p:cNvSpPr>
          <p:nvPr>
            <p:ph type="sldNum" idx="14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8" name="编号占位符"/>
          <p:cNvSpPr>
            <a:spLocks noGrp="1"/>
          </p:cNvSpPr>
          <p:nvPr>
            <p:ph type="sldNum" idx="14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79" name="编号占位符"/>
          <p:cNvSpPr>
            <a:spLocks noGrp="1"/>
          </p:cNvSpPr>
          <p:nvPr>
            <p:ph type="sldNum" idx="14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0" name="编号占位符"/>
          <p:cNvSpPr>
            <a:spLocks noGrp="1"/>
          </p:cNvSpPr>
          <p:nvPr>
            <p:ph type="sldNum" idx="14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1" name="编号占位符"/>
          <p:cNvSpPr>
            <a:spLocks noGrp="1"/>
          </p:cNvSpPr>
          <p:nvPr>
            <p:ph type="sldNum" idx="14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2" name="编号占位符"/>
          <p:cNvSpPr>
            <a:spLocks noGrp="1"/>
          </p:cNvSpPr>
          <p:nvPr>
            <p:ph type="sldNum" idx="14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3" name="编号占位符"/>
          <p:cNvSpPr>
            <a:spLocks noGrp="1"/>
          </p:cNvSpPr>
          <p:nvPr>
            <p:ph type="sldNum" idx="14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4" name="编号占位符"/>
          <p:cNvSpPr>
            <a:spLocks noGrp="1"/>
          </p:cNvSpPr>
          <p:nvPr>
            <p:ph type="sldNum" idx="14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5" name="编号占位符"/>
          <p:cNvSpPr>
            <a:spLocks noGrp="1"/>
          </p:cNvSpPr>
          <p:nvPr>
            <p:ph type="sldNum" idx="14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6" name="编号占位符"/>
          <p:cNvSpPr>
            <a:spLocks noGrp="1"/>
          </p:cNvSpPr>
          <p:nvPr>
            <p:ph type="sldNum" idx="14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7" name="编号占位符"/>
          <p:cNvSpPr>
            <a:spLocks noGrp="1"/>
          </p:cNvSpPr>
          <p:nvPr>
            <p:ph type="sldNum" idx="14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8" name="编号占位符"/>
          <p:cNvSpPr>
            <a:spLocks noGrp="1"/>
          </p:cNvSpPr>
          <p:nvPr>
            <p:ph type="sldNum" idx="14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89" name="编号占位符"/>
          <p:cNvSpPr>
            <a:spLocks noGrp="1"/>
          </p:cNvSpPr>
          <p:nvPr>
            <p:ph type="sldNum" idx="14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0" name="编号占位符"/>
          <p:cNvSpPr>
            <a:spLocks noGrp="1"/>
          </p:cNvSpPr>
          <p:nvPr>
            <p:ph type="sldNum" idx="14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1" name="编号占位符"/>
          <p:cNvSpPr>
            <a:spLocks noGrp="1"/>
          </p:cNvSpPr>
          <p:nvPr>
            <p:ph type="sldNum" idx="14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2" name="编号占位符"/>
          <p:cNvSpPr>
            <a:spLocks noGrp="1"/>
          </p:cNvSpPr>
          <p:nvPr>
            <p:ph type="sldNum" idx="14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3" name="编号占位符"/>
          <p:cNvSpPr>
            <a:spLocks noGrp="1"/>
          </p:cNvSpPr>
          <p:nvPr>
            <p:ph type="sldNum" idx="14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4" name="编号占位符"/>
          <p:cNvSpPr>
            <a:spLocks noGrp="1"/>
          </p:cNvSpPr>
          <p:nvPr>
            <p:ph type="sldNum" idx="14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5" name="编号占位符"/>
          <p:cNvSpPr>
            <a:spLocks noGrp="1"/>
          </p:cNvSpPr>
          <p:nvPr>
            <p:ph type="sldNum" idx="14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6" name="编号占位符"/>
          <p:cNvSpPr>
            <a:spLocks noGrp="1"/>
          </p:cNvSpPr>
          <p:nvPr>
            <p:ph type="sldNum" idx="14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7" name="编号占位符"/>
          <p:cNvSpPr>
            <a:spLocks noGrp="1"/>
          </p:cNvSpPr>
          <p:nvPr>
            <p:ph type="sldNum" idx="14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8" name="编号占位符"/>
          <p:cNvSpPr>
            <a:spLocks noGrp="1"/>
          </p:cNvSpPr>
          <p:nvPr>
            <p:ph type="sldNum" idx="14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499" name="编号占位符"/>
          <p:cNvSpPr>
            <a:spLocks noGrp="1"/>
          </p:cNvSpPr>
          <p:nvPr>
            <p:ph type="sldNum" idx="14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0" name="编号占位符"/>
          <p:cNvSpPr>
            <a:spLocks noGrp="1"/>
          </p:cNvSpPr>
          <p:nvPr>
            <p:ph type="sldNum" idx="14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1" name="编号占位符"/>
          <p:cNvSpPr>
            <a:spLocks noGrp="1"/>
          </p:cNvSpPr>
          <p:nvPr>
            <p:ph type="sldNum" idx="14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2" name="编号占位符"/>
          <p:cNvSpPr>
            <a:spLocks noGrp="1"/>
          </p:cNvSpPr>
          <p:nvPr>
            <p:ph type="sldNum" idx="14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3" name="编号占位符"/>
          <p:cNvSpPr>
            <a:spLocks noGrp="1"/>
          </p:cNvSpPr>
          <p:nvPr>
            <p:ph type="sldNum" idx="14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4" name="编号占位符"/>
          <p:cNvSpPr>
            <a:spLocks noGrp="1"/>
          </p:cNvSpPr>
          <p:nvPr>
            <p:ph type="sldNum" idx="14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5" name="编号占位符"/>
          <p:cNvSpPr>
            <a:spLocks noGrp="1"/>
          </p:cNvSpPr>
          <p:nvPr>
            <p:ph type="sldNum" idx="14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6" name="编号占位符"/>
          <p:cNvSpPr>
            <a:spLocks noGrp="1"/>
          </p:cNvSpPr>
          <p:nvPr>
            <p:ph type="sldNum" idx="14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7" name="编号占位符"/>
          <p:cNvSpPr>
            <a:spLocks noGrp="1"/>
          </p:cNvSpPr>
          <p:nvPr>
            <p:ph type="sldNum" idx="14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8" name="编号占位符"/>
          <p:cNvSpPr>
            <a:spLocks noGrp="1"/>
          </p:cNvSpPr>
          <p:nvPr>
            <p:ph type="sldNum" idx="14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09" name="编号占位符"/>
          <p:cNvSpPr>
            <a:spLocks noGrp="1"/>
          </p:cNvSpPr>
          <p:nvPr>
            <p:ph type="sldNum" idx="14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0" name="编号占位符"/>
          <p:cNvSpPr>
            <a:spLocks noGrp="1"/>
          </p:cNvSpPr>
          <p:nvPr>
            <p:ph type="sldNum" idx="14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1" name="编号占位符"/>
          <p:cNvSpPr>
            <a:spLocks noGrp="1"/>
          </p:cNvSpPr>
          <p:nvPr>
            <p:ph type="sldNum" idx="14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2" name="编号占位符"/>
          <p:cNvSpPr>
            <a:spLocks noGrp="1"/>
          </p:cNvSpPr>
          <p:nvPr>
            <p:ph type="sldNum" idx="14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3" name="编号占位符"/>
          <p:cNvSpPr>
            <a:spLocks noGrp="1"/>
          </p:cNvSpPr>
          <p:nvPr>
            <p:ph type="sldNum" idx="14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4" name="编号占位符"/>
          <p:cNvSpPr>
            <a:spLocks noGrp="1"/>
          </p:cNvSpPr>
          <p:nvPr>
            <p:ph type="sldNum" idx="14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5" name="编号占位符"/>
          <p:cNvSpPr>
            <a:spLocks noGrp="1"/>
          </p:cNvSpPr>
          <p:nvPr>
            <p:ph type="sldNum" idx="14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6" name="编号占位符"/>
          <p:cNvSpPr>
            <a:spLocks noGrp="1"/>
          </p:cNvSpPr>
          <p:nvPr>
            <p:ph type="sldNum" idx="14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7" name="编号占位符"/>
          <p:cNvSpPr>
            <a:spLocks noGrp="1"/>
          </p:cNvSpPr>
          <p:nvPr>
            <p:ph type="sldNum" idx="14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8" name="编号占位符"/>
          <p:cNvSpPr>
            <a:spLocks noGrp="1"/>
          </p:cNvSpPr>
          <p:nvPr>
            <p:ph type="sldNum" idx="14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19" name="编号占位符"/>
          <p:cNvSpPr>
            <a:spLocks noGrp="1"/>
          </p:cNvSpPr>
          <p:nvPr>
            <p:ph type="sldNum" idx="14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0" name="编号占位符"/>
          <p:cNvSpPr>
            <a:spLocks noGrp="1"/>
          </p:cNvSpPr>
          <p:nvPr>
            <p:ph type="sldNum" idx="15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1" name="编号占位符"/>
          <p:cNvSpPr>
            <a:spLocks noGrp="1"/>
          </p:cNvSpPr>
          <p:nvPr>
            <p:ph type="sldNum" idx="15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2" name="编号占位符"/>
          <p:cNvSpPr>
            <a:spLocks noGrp="1"/>
          </p:cNvSpPr>
          <p:nvPr>
            <p:ph type="sldNum" idx="15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3" name="编号占位符"/>
          <p:cNvSpPr>
            <a:spLocks noGrp="1"/>
          </p:cNvSpPr>
          <p:nvPr>
            <p:ph type="sldNum" idx="15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4" name="编号占位符"/>
          <p:cNvSpPr>
            <a:spLocks noGrp="1"/>
          </p:cNvSpPr>
          <p:nvPr>
            <p:ph type="sldNum" idx="15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5" name="编号占位符"/>
          <p:cNvSpPr>
            <a:spLocks noGrp="1"/>
          </p:cNvSpPr>
          <p:nvPr>
            <p:ph type="sldNum" idx="15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6" name="编号占位符"/>
          <p:cNvSpPr>
            <a:spLocks noGrp="1"/>
          </p:cNvSpPr>
          <p:nvPr>
            <p:ph type="sldNum" idx="15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7" name="编号占位符"/>
          <p:cNvSpPr>
            <a:spLocks noGrp="1"/>
          </p:cNvSpPr>
          <p:nvPr>
            <p:ph type="sldNum" idx="15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8" name="编号占位符"/>
          <p:cNvSpPr>
            <a:spLocks noGrp="1"/>
          </p:cNvSpPr>
          <p:nvPr>
            <p:ph type="sldNum" idx="15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29" name="编号占位符"/>
          <p:cNvSpPr>
            <a:spLocks noGrp="1"/>
          </p:cNvSpPr>
          <p:nvPr>
            <p:ph type="sldNum" idx="15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0" name="编号占位符"/>
          <p:cNvSpPr>
            <a:spLocks noGrp="1"/>
          </p:cNvSpPr>
          <p:nvPr>
            <p:ph type="sldNum" idx="15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1" name="编号占位符"/>
          <p:cNvSpPr>
            <a:spLocks noGrp="1"/>
          </p:cNvSpPr>
          <p:nvPr>
            <p:ph type="sldNum" idx="15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2" name="编号占位符"/>
          <p:cNvSpPr>
            <a:spLocks noGrp="1"/>
          </p:cNvSpPr>
          <p:nvPr>
            <p:ph type="sldNum" idx="15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3" name="编号占位符"/>
          <p:cNvSpPr>
            <a:spLocks noGrp="1"/>
          </p:cNvSpPr>
          <p:nvPr>
            <p:ph type="sldNum" idx="15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4" name="编号占位符"/>
          <p:cNvSpPr>
            <a:spLocks noGrp="1"/>
          </p:cNvSpPr>
          <p:nvPr>
            <p:ph type="sldNum" idx="15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5" name="编号占位符"/>
          <p:cNvSpPr>
            <a:spLocks noGrp="1"/>
          </p:cNvSpPr>
          <p:nvPr>
            <p:ph type="sldNum" idx="15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6" name="编号占位符"/>
          <p:cNvSpPr>
            <a:spLocks noGrp="1"/>
          </p:cNvSpPr>
          <p:nvPr>
            <p:ph type="sldNum" idx="15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7" name="编号占位符"/>
          <p:cNvSpPr>
            <a:spLocks noGrp="1"/>
          </p:cNvSpPr>
          <p:nvPr>
            <p:ph type="sldNum" idx="15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8" name="编号占位符"/>
          <p:cNvSpPr>
            <a:spLocks noGrp="1"/>
          </p:cNvSpPr>
          <p:nvPr>
            <p:ph type="sldNum" idx="15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39" name="编号占位符"/>
          <p:cNvSpPr>
            <a:spLocks noGrp="1"/>
          </p:cNvSpPr>
          <p:nvPr>
            <p:ph type="sldNum" idx="15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0" name="编号占位符"/>
          <p:cNvSpPr>
            <a:spLocks noGrp="1"/>
          </p:cNvSpPr>
          <p:nvPr>
            <p:ph type="sldNum" idx="15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1" name="编号占位符"/>
          <p:cNvSpPr>
            <a:spLocks noGrp="1"/>
          </p:cNvSpPr>
          <p:nvPr>
            <p:ph type="sldNum" idx="15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2" name="编号占位符"/>
          <p:cNvSpPr>
            <a:spLocks noGrp="1"/>
          </p:cNvSpPr>
          <p:nvPr>
            <p:ph type="sldNum" idx="15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3" name="编号占位符"/>
          <p:cNvSpPr>
            <a:spLocks noGrp="1"/>
          </p:cNvSpPr>
          <p:nvPr>
            <p:ph type="sldNum" idx="15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4" name="编号占位符"/>
          <p:cNvSpPr>
            <a:spLocks noGrp="1"/>
          </p:cNvSpPr>
          <p:nvPr>
            <p:ph type="sldNum" idx="15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5" name="编号占位符"/>
          <p:cNvSpPr>
            <a:spLocks noGrp="1"/>
          </p:cNvSpPr>
          <p:nvPr>
            <p:ph type="sldNum" idx="15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6" name="编号占位符"/>
          <p:cNvSpPr>
            <a:spLocks noGrp="1"/>
          </p:cNvSpPr>
          <p:nvPr>
            <p:ph type="sldNum" idx="15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7" name="编号占位符"/>
          <p:cNvSpPr>
            <a:spLocks noGrp="1"/>
          </p:cNvSpPr>
          <p:nvPr>
            <p:ph type="sldNum" idx="15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8" name="编号占位符"/>
          <p:cNvSpPr>
            <a:spLocks noGrp="1"/>
          </p:cNvSpPr>
          <p:nvPr>
            <p:ph type="sldNum" idx="15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49" name="编号占位符"/>
          <p:cNvSpPr>
            <a:spLocks noGrp="1"/>
          </p:cNvSpPr>
          <p:nvPr>
            <p:ph type="sldNum" idx="15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0" name="编号占位符"/>
          <p:cNvSpPr>
            <a:spLocks noGrp="1"/>
          </p:cNvSpPr>
          <p:nvPr>
            <p:ph type="sldNum" idx="15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1" name="编号占位符"/>
          <p:cNvSpPr>
            <a:spLocks noGrp="1"/>
          </p:cNvSpPr>
          <p:nvPr>
            <p:ph type="sldNum" idx="15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2" name="编号占位符"/>
          <p:cNvSpPr>
            <a:spLocks noGrp="1"/>
          </p:cNvSpPr>
          <p:nvPr>
            <p:ph type="sldNum" idx="15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3" name="编号占位符"/>
          <p:cNvSpPr>
            <a:spLocks noGrp="1"/>
          </p:cNvSpPr>
          <p:nvPr>
            <p:ph type="sldNum" idx="15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4" name="编号占位符"/>
          <p:cNvSpPr>
            <a:spLocks noGrp="1"/>
          </p:cNvSpPr>
          <p:nvPr>
            <p:ph type="sldNum" idx="15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5" name="编号占位符"/>
          <p:cNvSpPr>
            <a:spLocks noGrp="1"/>
          </p:cNvSpPr>
          <p:nvPr>
            <p:ph type="sldNum" idx="15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6" name="编号占位符"/>
          <p:cNvSpPr>
            <a:spLocks noGrp="1"/>
          </p:cNvSpPr>
          <p:nvPr>
            <p:ph type="sldNum" idx="15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7" name="编号占位符"/>
          <p:cNvSpPr>
            <a:spLocks noGrp="1"/>
          </p:cNvSpPr>
          <p:nvPr>
            <p:ph type="sldNum" idx="15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8" name="编号占位符"/>
          <p:cNvSpPr>
            <a:spLocks noGrp="1"/>
          </p:cNvSpPr>
          <p:nvPr>
            <p:ph type="sldNum" idx="15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59" name="编号占位符"/>
          <p:cNvSpPr>
            <a:spLocks noGrp="1"/>
          </p:cNvSpPr>
          <p:nvPr>
            <p:ph type="sldNum" idx="15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0" name="编号占位符"/>
          <p:cNvSpPr>
            <a:spLocks noGrp="1"/>
          </p:cNvSpPr>
          <p:nvPr>
            <p:ph type="sldNum" idx="15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1" name="编号占位符"/>
          <p:cNvSpPr>
            <a:spLocks noGrp="1"/>
          </p:cNvSpPr>
          <p:nvPr>
            <p:ph type="sldNum" idx="15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2" name="编号占位符"/>
          <p:cNvSpPr>
            <a:spLocks noGrp="1"/>
          </p:cNvSpPr>
          <p:nvPr>
            <p:ph type="sldNum" idx="15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3" name="编号占位符"/>
          <p:cNvSpPr>
            <a:spLocks noGrp="1"/>
          </p:cNvSpPr>
          <p:nvPr>
            <p:ph type="sldNum" idx="15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4" name="编号占位符"/>
          <p:cNvSpPr>
            <a:spLocks noGrp="1"/>
          </p:cNvSpPr>
          <p:nvPr>
            <p:ph type="sldNum" idx="15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5" name="编号占位符"/>
          <p:cNvSpPr>
            <a:spLocks noGrp="1"/>
          </p:cNvSpPr>
          <p:nvPr>
            <p:ph type="sldNum" idx="15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6" name="编号占位符"/>
          <p:cNvSpPr>
            <a:spLocks noGrp="1"/>
          </p:cNvSpPr>
          <p:nvPr>
            <p:ph type="sldNum" idx="15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7" name="编号占位符"/>
          <p:cNvSpPr>
            <a:spLocks noGrp="1"/>
          </p:cNvSpPr>
          <p:nvPr>
            <p:ph type="sldNum" idx="15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8" name="编号占位符"/>
          <p:cNvSpPr>
            <a:spLocks noGrp="1"/>
          </p:cNvSpPr>
          <p:nvPr>
            <p:ph type="sldNum" idx="15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69" name="编号占位符"/>
          <p:cNvSpPr>
            <a:spLocks noGrp="1"/>
          </p:cNvSpPr>
          <p:nvPr>
            <p:ph type="sldNum" idx="15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0" name="编号占位符"/>
          <p:cNvSpPr>
            <a:spLocks noGrp="1"/>
          </p:cNvSpPr>
          <p:nvPr>
            <p:ph type="sldNum" idx="15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1" name="编号占位符"/>
          <p:cNvSpPr>
            <a:spLocks noGrp="1"/>
          </p:cNvSpPr>
          <p:nvPr>
            <p:ph type="sldNum" idx="15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2" name="编号占位符"/>
          <p:cNvSpPr>
            <a:spLocks noGrp="1"/>
          </p:cNvSpPr>
          <p:nvPr>
            <p:ph type="sldNum" idx="15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3" name="编号占位符"/>
          <p:cNvSpPr>
            <a:spLocks noGrp="1"/>
          </p:cNvSpPr>
          <p:nvPr>
            <p:ph type="sldNum" idx="15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4" name="编号占位符"/>
          <p:cNvSpPr>
            <a:spLocks noGrp="1"/>
          </p:cNvSpPr>
          <p:nvPr>
            <p:ph type="sldNum" idx="15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5" name="编号占位符"/>
          <p:cNvSpPr>
            <a:spLocks noGrp="1"/>
          </p:cNvSpPr>
          <p:nvPr>
            <p:ph type="sldNum" idx="15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6" name="编号占位符"/>
          <p:cNvSpPr>
            <a:spLocks noGrp="1"/>
          </p:cNvSpPr>
          <p:nvPr>
            <p:ph type="sldNum" idx="15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7" name="编号占位符"/>
          <p:cNvSpPr>
            <a:spLocks noGrp="1"/>
          </p:cNvSpPr>
          <p:nvPr>
            <p:ph type="sldNum" idx="15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8" name="编号占位符"/>
          <p:cNvSpPr>
            <a:spLocks noGrp="1"/>
          </p:cNvSpPr>
          <p:nvPr>
            <p:ph type="sldNum" idx="15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79" name="编号占位符"/>
          <p:cNvSpPr>
            <a:spLocks noGrp="1"/>
          </p:cNvSpPr>
          <p:nvPr>
            <p:ph type="sldNum" idx="15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0" name="编号占位符"/>
          <p:cNvSpPr>
            <a:spLocks noGrp="1"/>
          </p:cNvSpPr>
          <p:nvPr>
            <p:ph type="sldNum" idx="15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1" name="编号占位符"/>
          <p:cNvSpPr>
            <a:spLocks noGrp="1"/>
          </p:cNvSpPr>
          <p:nvPr>
            <p:ph type="sldNum" idx="15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2" name="编号占位符"/>
          <p:cNvSpPr>
            <a:spLocks noGrp="1"/>
          </p:cNvSpPr>
          <p:nvPr>
            <p:ph type="sldNum" idx="15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3" name="编号占位符"/>
          <p:cNvSpPr>
            <a:spLocks noGrp="1"/>
          </p:cNvSpPr>
          <p:nvPr>
            <p:ph type="sldNum" idx="15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4" name="编号占位符"/>
          <p:cNvSpPr>
            <a:spLocks noGrp="1"/>
          </p:cNvSpPr>
          <p:nvPr>
            <p:ph type="sldNum" idx="15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5" name="编号占位符"/>
          <p:cNvSpPr>
            <a:spLocks noGrp="1"/>
          </p:cNvSpPr>
          <p:nvPr>
            <p:ph type="sldNum" idx="15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6" name="编号占位符"/>
          <p:cNvSpPr>
            <a:spLocks noGrp="1"/>
          </p:cNvSpPr>
          <p:nvPr>
            <p:ph type="sldNum" idx="15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7" name="编号占位符"/>
          <p:cNvSpPr>
            <a:spLocks noGrp="1"/>
          </p:cNvSpPr>
          <p:nvPr>
            <p:ph type="sldNum" idx="15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8" name="编号占位符"/>
          <p:cNvSpPr>
            <a:spLocks noGrp="1"/>
          </p:cNvSpPr>
          <p:nvPr>
            <p:ph type="sldNum" idx="15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89" name="编号占位符"/>
          <p:cNvSpPr>
            <a:spLocks noGrp="1"/>
          </p:cNvSpPr>
          <p:nvPr>
            <p:ph type="sldNum" idx="15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0" name="编号占位符"/>
          <p:cNvSpPr>
            <a:spLocks noGrp="1"/>
          </p:cNvSpPr>
          <p:nvPr>
            <p:ph type="sldNum" idx="15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1" name="编号占位符"/>
          <p:cNvSpPr>
            <a:spLocks noGrp="1"/>
          </p:cNvSpPr>
          <p:nvPr>
            <p:ph type="sldNum" idx="15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2" name="编号占位符"/>
          <p:cNvSpPr>
            <a:spLocks noGrp="1"/>
          </p:cNvSpPr>
          <p:nvPr>
            <p:ph type="sldNum" idx="15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3" name="编号占位符"/>
          <p:cNvSpPr>
            <a:spLocks noGrp="1"/>
          </p:cNvSpPr>
          <p:nvPr>
            <p:ph type="sldNum" idx="15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4" name="编号占位符"/>
          <p:cNvSpPr>
            <a:spLocks noGrp="1"/>
          </p:cNvSpPr>
          <p:nvPr>
            <p:ph type="sldNum" idx="15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5" name="编号占位符"/>
          <p:cNvSpPr>
            <a:spLocks noGrp="1"/>
          </p:cNvSpPr>
          <p:nvPr>
            <p:ph type="sldNum" idx="15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6" name="编号占位符"/>
          <p:cNvSpPr>
            <a:spLocks noGrp="1"/>
          </p:cNvSpPr>
          <p:nvPr>
            <p:ph type="sldNum" idx="15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7" name="编号占位符"/>
          <p:cNvSpPr>
            <a:spLocks noGrp="1"/>
          </p:cNvSpPr>
          <p:nvPr>
            <p:ph type="sldNum" idx="15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8" name="编号占位符"/>
          <p:cNvSpPr>
            <a:spLocks noGrp="1"/>
          </p:cNvSpPr>
          <p:nvPr>
            <p:ph type="sldNum" idx="15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599" name="编号占位符"/>
          <p:cNvSpPr>
            <a:spLocks noGrp="1"/>
          </p:cNvSpPr>
          <p:nvPr>
            <p:ph type="sldNum" idx="15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0" name="编号占位符"/>
          <p:cNvSpPr>
            <a:spLocks noGrp="1"/>
          </p:cNvSpPr>
          <p:nvPr>
            <p:ph type="sldNum" idx="15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1" name="编号占位符"/>
          <p:cNvSpPr>
            <a:spLocks noGrp="1"/>
          </p:cNvSpPr>
          <p:nvPr>
            <p:ph type="sldNum" idx="15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2" name="编号占位符"/>
          <p:cNvSpPr>
            <a:spLocks noGrp="1"/>
          </p:cNvSpPr>
          <p:nvPr>
            <p:ph type="sldNum" idx="15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3" name="编号占位符"/>
          <p:cNvSpPr>
            <a:spLocks noGrp="1"/>
          </p:cNvSpPr>
          <p:nvPr>
            <p:ph type="sldNum" idx="15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4" name="编号占位符"/>
          <p:cNvSpPr>
            <a:spLocks noGrp="1"/>
          </p:cNvSpPr>
          <p:nvPr>
            <p:ph type="sldNum" idx="15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5" name="编号占位符"/>
          <p:cNvSpPr>
            <a:spLocks noGrp="1"/>
          </p:cNvSpPr>
          <p:nvPr>
            <p:ph type="sldNum" idx="15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6" name="编号占位符"/>
          <p:cNvSpPr>
            <a:spLocks noGrp="1"/>
          </p:cNvSpPr>
          <p:nvPr>
            <p:ph type="sldNum" idx="15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7" name="编号占位符"/>
          <p:cNvSpPr>
            <a:spLocks noGrp="1"/>
          </p:cNvSpPr>
          <p:nvPr>
            <p:ph type="sldNum" idx="15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8" name="编号占位符"/>
          <p:cNvSpPr>
            <a:spLocks noGrp="1"/>
          </p:cNvSpPr>
          <p:nvPr>
            <p:ph type="sldNum" idx="15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09" name="编号占位符"/>
          <p:cNvSpPr>
            <a:spLocks noGrp="1"/>
          </p:cNvSpPr>
          <p:nvPr>
            <p:ph type="sldNum" idx="15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0" name="编号占位符"/>
          <p:cNvSpPr>
            <a:spLocks noGrp="1"/>
          </p:cNvSpPr>
          <p:nvPr>
            <p:ph type="sldNum" idx="15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1" name="编号占位符"/>
          <p:cNvSpPr>
            <a:spLocks noGrp="1"/>
          </p:cNvSpPr>
          <p:nvPr>
            <p:ph type="sldNum" idx="15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2" name="编号占位符"/>
          <p:cNvSpPr>
            <a:spLocks noGrp="1"/>
          </p:cNvSpPr>
          <p:nvPr>
            <p:ph type="sldNum" idx="15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3" name="编号占位符"/>
          <p:cNvSpPr>
            <a:spLocks noGrp="1"/>
          </p:cNvSpPr>
          <p:nvPr>
            <p:ph type="sldNum" idx="15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4" name="编号占位符"/>
          <p:cNvSpPr>
            <a:spLocks noGrp="1"/>
          </p:cNvSpPr>
          <p:nvPr>
            <p:ph type="sldNum" idx="15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5" name="编号占位符"/>
          <p:cNvSpPr>
            <a:spLocks noGrp="1"/>
          </p:cNvSpPr>
          <p:nvPr>
            <p:ph type="sldNum" idx="15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6" name="编号占位符"/>
          <p:cNvSpPr>
            <a:spLocks noGrp="1"/>
          </p:cNvSpPr>
          <p:nvPr>
            <p:ph type="sldNum" idx="15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7" name="编号占位符"/>
          <p:cNvSpPr>
            <a:spLocks noGrp="1"/>
          </p:cNvSpPr>
          <p:nvPr>
            <p:ph type="sldNum" idx="15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8" name="编号占位符"/>
          <p:cNvSpPr>
            <a:spLocks noGrp="1"/>
          </p:cNvSpPr>
          <p:nvPr>
            <p:ph type="sldNum" idx="15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19" name="编号占位符"/>
          <p:cNvSpPr>
            <a:spLocks noGrp="1"/>
          </p:cNvSpPr>
          <p:nvPr>
            <p:ph type="sldNum" idx="15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0" name="编号占位符"/>
          <p:cNvSpPr>
            <a:spLocks noGrp="1"/>
          </p:cNvSpPr>
          <p:nvPr>
            <p:ph type="sldNum" idx="16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1" name="编号占位符"/>
          <p:cNvSpPr>
            <a:spLocks noGrp="1"/>
          </p:cNvSpPr>
          <p:nvPr>
            <p:ph type="sldNum" idx="16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2" name="编号占位符"/>
          <p:cNvSpPr>
            <a:spLocks noGrp="1"/>
          </p:cNvSpPr>
          <p:nvPr>
            <p:ph type="sldNum" idx="16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3" name="编号占位符"/>
          <p:cNvSpPr>
            <a:spLocks noGrp="1"/>
          </p:cNvSpPr>
          <p:nvPr>
            <p:ph type="sldNum" idx="16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4" name="编号占位符"/>
          <p:cNvSpPr>
            <a:spLocks noGrp="1"/>
          </p:cNvSpPr>
          <p:nvPr>
            <p:ph type="sldNum" idx="16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5" name="编号占位符"/>
          <p:cNvSpPr>
            <a:spLocks noGrp="1"/>
          </p:cNvSpPr>
          <p:nvPr>
            <p:ph type="sldNum" idx="16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6" name="编号占位符"/>
          <p:cNvSpPr>
            <a:spLocks noGrp="1"/>
          </p:cNvSpPr>
          <p:nvPr>
            <p:ph type="sldNum" idx="16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7" name="编号占位符"/>
          <p:cNvSpPr>
            <a:spLocks noGrp="1"/>
          </p:cNvSpPr>
          <p:nvPr>
            <p:ph type="sldNum" idx="16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8" name="编号占位符"/>
          <p:cNvSpPr>
            <a:spLocks noGrp="1"/>
          </p:cNvSpPr>
          <p:nvPr>
            <p:ph type="sldNum" idx="16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29" name="编号占位符"/>
          <p:cNvSpPr>
            <a:spLocks noGrp="1"/>
          </p:cNvSpPr>
          <p:nvPr>
            <p:ph type="sldNum" idx="16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0" name="编号占位符"/>
          <p:cNvSpPr>
            <a:spLocks noGrp="1"/>
          </p:cNvSpPr>
          <p:nvPr>
            <p:ph type="sldNum" idx="16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1" name="编号占位符"/>
          <p:cNvSpPr>
            <a:spLocks noGrp="1"/>
          </p:cNvSpPr>
          <p:nvPr>
            <p:ph type="sldNum" idx="16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2" name="编号占位符"/>
          <p:cNvSpPr>
            <a:spLocks noGrp="1"/>
          </p:cNvSpPr>
          <p:nvPr>
            <p:ph type="sldNum" idx="16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3" name="编号占位符"/>
          <p:cNvSpPr>
            <a:spLocks noGrp="1"/>
          </p:cNvSpPr>
          <p:nvPr>
            <p:ph type="sldNum" idx="16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4" name="编号占位符"/>
          <p:cNvSpPr>
            <a:spLocks noGrp="1"/>
          </p:cNvSpPr>
          <p:nvPr>
            <p:ph type="sldNum" idx="16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5" name="编号占位符"/>
          <p:cNvSpPr>
            <a:spLocks noGrp="1"/>
          </p:cNvSpPr>
          <p:nvPr>
            <p:ph type="sldNum" idx="16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6" name="编号占位符"/>
          <p:cNvSpPr>
            <a:spLocks noGrp="1"/>
          </p:cNvSpPr>
          <p:nvPr>
            <p:ph type="sldNum" idx="16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7" name="编号占位符"/>
          <p:cNvSpPr>
            <a:spLocks noGrp="1"/>
          </p:cNvSpPr>
          <p:nvPr>
            <p:ph type="sldNum" idx="16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8" name="编号占位符"/>
          <p:cNvSpPr>
            <a:spLocks noGrp="1"/>
          </p:cNvSpPr>
          <p:nvPr>
            <p:ph type="sldNum" idx="16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39" name="编号占位符"/>
          <p:cNvSpPr>
            <a:spLocks noGrp="1"/>
          </p:cNvSpPr>
          <p:nvPr>
            <p:ph type="sldNum" idx="16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0" name="编号占位符"/>
          <p:cNvSpPr>
            <a:spLocks noGrp="1"/>
          </p:cNvSpPr>
          <p:nvPr>
            <p:ph type="sldNum" idx="16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1" name="编号占位符"/>
          <p:cNvSpPr>
            <a:spLocks noGrp="1"/>
          </p:cNvSpPr>
          <p:nvPr>
            <p:ph type="sldNum" idx="16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2" name="编号占位符"/>
          <p:cNvSpPr>
            <a:spLocks noGrp="1"/>
          </p:cNvSpPr>
          <p:nvPr>
            <p:ph type="sldNum" idx="16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3" name="编号占位符"/>
          <p:cNvSpPr>
            <a:spLocks noGrp="1"/>
          </p:cNvSpPr>
          <p:nvPr>
            <p:ph type="sldNum" idx="16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4" name="编号占位符"/>
          <p:cNvSpPr>
            <a:spLocks noGrp="1"/>
          </p:cNvSpPr>
          <p:nvPr>
            <p:ph type="sldNum" idx="16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5" name="编号占位符"/>
          <p:cNvSpPr>
            <a:spLocks noGrp="1"/>
          </p:cNvSpPr>
          <p:nvPr>
            <p:ph type="sldNum" idx="16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6" name="编号占位符"/>
          <p:cNvSpPr>
            <a:spLocks noGrp="1"/>
          </p:cNvSpPr>
          <p:nvPr>
            <p:ph type="sldNum" idx="16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7" name="编号占位符"/>
          <p:cNvSpPr>
            <a:spLocks noGrp="1"/>
          </p:cNvSpPr>
          <p:nvPr>
            <p:ph type="sldNum" idx="16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8" name="编号占位符"/>
          <p:cNvSpPr>
            <a:spLocks noGrp="1"/>
          </p:cNvSpPr>
          <p:nvPr>
            <p:ph type="sldNum" idx="16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49" name="编号占位符"/>
          <p:cNvSpPr>
            <a:spLocks noGrp="1"/>
          </p:cNvSpPr>
          <p:nvPr>
            <p:ph type="sldNum" idx="16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0" name="编号占位符"/>
          <p:cNvSpPr>
            <a:spLocks noGrp="1"/>
          </p:cNvSpPr>
          <p:nvPr>
            <p:ph type="sldNum" idx="16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1" name="编号占位符"/>
          <p:cNvSpPr>
            <a:spLocks noGrp="1"/>
          </p:cNvSpPr>
          <p:nvPr>
            <p:ph type="sldNum" idx="16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2" name="编号占位符"/>
          <p:cNvSpPr>
            <a:spLocks noGrp="1"/>
          </p:cNvSpPr>
          <p:nvPr>
            <p:ph type="sldNum" idx="16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3" name="编号占位符"/>
          <p:cNvSpPr>
            <a:spLocks noGrp="1"/>
          </p:cNvSpPr>
          <p:nvPr>
            <p:ph type="sldNum" idx="16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4" name="编号占位符"/>
          <p:cNvSpPr>
            <a:spLocks noGrp="1"/>
          </p:cNvSpPr>
          <p:nvPr>
            <p:ph type="sldNum" idx="16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5" name="编号占位符"/>
          <p:cNvSpPr>
            <a:spLocks noGrp="1"/>
          </p:cNvSpPr>
          <p:nvPr>
            <p:ph type="sldNum" idx="16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6" name="编号占位符"/>
          <p:cNvSpPr>
            <a:spLocks noGrp="1"/>
          </p:cNvSpPr>
          <p:nvPr>
            <p:ph type="sldNum" idx="16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7" name="编号占位符"/>
          <p:cNvSpPr>
            <a:spLocks noGrp="1"/>
          </p:cNvSpPr>
          <p:nvPr>
            <p:ph type="sldNum" idx="16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8" name="编号占位符"/>
          <p:cNvSpPr>
            <a:spLocks noGrp="1"/>
          </p:cNvSpPr>
          <p:nvPr>
            <p:ph type="sldNum" idx="16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59" name="编号占位符"/>
          <p:cNvSpPr>
            <a:spLocks noGrp="1"/>
          </p:cNvSpPr>
          <p:nvPr>
            <p:ph type="sldNum" idx="16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0" name="编号占位符"/>
          <p:cNvSpPr>
            <a:spLocks noGrp="1"/>
          </p:cNvSpPr>
          <p:nvPr>
            <p:ph type="sldNum" idx="16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1" name="编号占位符"/>
          <p:cNvSpPr>
            <a:spLocks noGrp="1"/>
          </p:cNvSpPr>
          <p:nvPr>
            <p:ph type="sldNum" idx="16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2" name="编号占位符"/>
          <p:cNvSpPr>
            <a:spLocks noGrp="1"/>
          </p:cNvSpPr>
          <p:nvPr>
            <p:ph type="sldNum" idx="16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3" name="编号占位符"/>
          <p:cNvSpPr>
            <a:spLocks noGrp="1"/>
          </p:cNvSpPr>
          <p:nvPr>
            <p:ph type="sldNum" idx="16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4" name="编号占位符"/>
          <p:cNvSpPr>
            <a:spLocks noGrp="1"/>
          </p:cNvSpPr>
          <p:nvPr>
            <p:ph type="sldNum" idx="16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5" name="编号占位符"/>
          <p:cNvSpPr>
            <a:spLocks noGrp="1"/>
          </p:cNvSpPr>
          <p:nvPr>
            <p:ph type="sldNum" idx="16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6" name="编号占位符"/>
          <p:cNvSpPr>
            <a:spLocks noGrp="1"/>
          </p:cNvSpPr>
          <p:nvPr>
            <p:ph type="sldNum" idx="16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7" name="编号占位符"/>
          <p:cNvSpPr>
            <a:spLocks noGrp="1"/>
          </p:cNvSpPr>
          <p:nvPr>
            <p:ph type="sldNum" idx="16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8" name="编号占位符"/>
          <p:cNvSpPr>
            <a:spLocks noGrp="1"/>
          </p:cNvSpPr>
          <p:nvPr>
            <p:ph type="sldNum" idx="16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69" name="编号占位符"/>
          <p:cNvSpPr>
            <a:spLocks noGrp="1"/>
          </p:cNvSpPr>
          <p:nvPr>
            <p:ph type="sldNum" idx="16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0" name="编号占位符"/>
          <p:cNvSpPr>
            <a:spLocks noGrp="1"/>
          </p:cNvSpPr>
          <p:nvPr>
            <p:ph type="sldNum" idx="16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1" name="编号占位符"/>
          <p:cNvSpPr>
            <a:spLocks noGrp="1"/>
          </p:cNvSpPr>
          <p:nvPr>
            <p:ph type="sldNum" idx="16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2" name="编号占位符"/>
          <p:cNvSpPr>
            <a:spLocks noGrp="1"/>
          </p:cNvSpPr>
          <p:nvPr>
            <p:ph type="sldNum" idx="16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3" name="编号占位符"/>
          <p:cNvSpPr>
            <a:spLocks noGrp="1"/>
          </p:cNvSpPr>
          <p:nvPr>
            <p:ph type="sldNum" idx="16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4" name="编号占位符"/>
          <p:cNvSpPr>
            <a:spLocks noGrp="1"/>
          </p:cNvSpPr>
          <p:nvPr>
            <p:ph type="sldNum" idx="16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5" name="编号占位符"/>
          <p:cNvSpPr>
            <a:spLocks noGrp="1"/>
          </p:cNvSpPr>
          <p:nvPr>
            <p:ph type="sldNum" idx="16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6" name="编号占位符"/>
          <p:cNvSpPr>
            <a:spLocks noGrp="1"/>
          </p:cNvSpPr>
          <p:nvPr>
            <p:ph type="sldNum" idx="16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7" name="编号占位符"/>
          <p:cNvSpPr>
            <a:spLocks noGrp="1"/>
          </p:cNvSpPr>
          <p:nvPr>
            <p:ph type="sldNum" idx="16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8" name="编号占位符"/>
          <p:cNvSpPr>
            <a:spLocks noGrp="1"/>
          </p:cNvSpPr>
          <p:nvPr>
            <p:ph type="sldNum" idx="16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79" name="编号占位符"/>
          <p:cNvSpPr>
            <a:spLocks noGrp="1"/>
          </p:cNvSpPr>
          <p:nvPr>
            <p:ph type="sldNum" idx="16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0" name="编号占位符"/>
          <p:cNvSpPr>
            <a:spLocks noGrp="1"/>
          </p:cNvSpPr>
          <p:nvPr>
            <p:ph type="sldNum" idx="16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1" name="编号占位符"/>
          <p:cNvSpPr>
            <a:spLocks noGrp="1"/>
          </p:cNvSpPr>
          <p:nvPr>
            <p:ph type="sldNum" idx="16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2" name="编号占位符"/>
          <p:cNvSpPr>
            <a:spLocks noGrp="1"/>
          </p:cNvSpPr>
          <p:nvPr>
            <p:ph type="sldNum" idx="16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3" name="编号占位符"/>
          <p:cNvSpPr>
            <a:spLocks noGrp="1"/>
          </p:cNvSpPr>
          <p:nvPr>
            <p:ph type="sldNum" idx="16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4" name="编号占位符"/>
          <p:cNvSpPr>
            <a:spLocks noGrp="1"/>
          </p:cNvSpPr>
          <p:nvPr>
            <p:ph type="sldNum" idx="16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5" name="编号占位符"/>
          <p:cNvSpPr>
            <a:spLocks noGrp="1"/>
          </p:cNvSpPr>
          <p:nvPr>
            <p:ph type="sldNum" idx="16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6" name="编号占位符"/>
          <p:cNvSpPr>
            <a:spLocks noGrp="1"/>
          </p:cNvSpPr>
          <p:nvPr>
            <p:ph type="sldNum" idx="16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7" name="编号占位符"/>
          <p:cNvSpPr>
            <a:spLocks noGrp="1"/>
          </p:cNvSpPr>
          <p:nvPr>
            <p:ph type="sldNum" idx="16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8" name="编号占位符"/>
          <p:cNvSpPr>
            <a:spLocks noGrp="1"/>
          </p:cNvSpPr>
          <p:nvPr>
            <p:ph type="sldNum" idx="16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89" name="编号占位符"/>
          <p:cNvSpPr>
            <a:spLocks noGrp="1"/>
          </p:cNvSpPr>
          <p:nvPr>
            <p:ph type="sldNum" idx="16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0" name="编号占位符"/>
          <p:cNvSpPr>
            <a:spLocks noGrp="1"/>
          </p:cNvSpPr>
          <p:nvPr>
            <p:ph type="sldNum" idx="16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1" name="编号占位符"/>
          <p:cNvSpPr>
            <a:spLocks noGrp="1"/>
          </p:cNvSpPr>
          <p:nvPr>
            <p:ph type="sldNum" idx="16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2" name="编号占位符"/>
          <p:cNvSpPr>
            <a:spLocks noGrp="1"/>
          </p:cNvSpPr>
          <p:nvPr>
            <p:ph type="sldNum" idx="16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3" name="编号占位符"/>
          <p:cNvSpPr>
            <a:spLocks noGrp="1"/>
          </p:cNvSpPr>
          <p:nvPr>
            <p:ph type="sldNum" idx="16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4" name="编号占位符"/>
          <p:cNvSpPr>
            <a:spLocks noGrp="1"/>
          </p:cNvSpPr>
          <p:nvPr>
            <p:ph type="sldNum" idx="16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5" name="编号占位符"/>
          <p:cNvSpPr>
            <a:spLocks noGrp="1"/>
          </p:cNvSpPr>
          <p:nvPr>
            <p:ph type="sldNum" idx="16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6" name="编号占位符"/>
          <p:cNvSpPr>
            <a:spLocks noGrp="1"/>
          </p:cNvSpPr>
          <p:nvPr>
            <p:ph type="sldNum" idx="16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7" name="编号占位符"/>
          <p:cNvSpPr>
            <a:spLocks noGrp="1"/>
          </p:cNvSpPr>
          <p:nvPr>
            <p:ph type="sldNum" idx="16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8" name="编号占位符"/>
          <p:cNvSpPr>
            <a:spLocks noGrp="1"/>
          </p:cNvSpPr>
          <p:nvPr>
            <p:ph type="sldNum" idx="16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699" name="编号占位符"/>
          <p:cNvSpPr>
            <a:spLocks noGrp="1"/>
          </p:cNvSpPr>
          <p:nvPr>
            <p:ph type="sldNum" idx="16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0" name="编号占位符"/>
          <p:cNvSpPr>
            <a:spLocks noGrp="1"/>
          </p:cNvSpPr>
          <p:nvPr>
            <p:ph type="sldNum" idx="16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1" name="编号占位符"/>
          <p:cNvSpPr>
            <a:spLocks noGrp="1"/>
          </p:cNvSpPr>
          <p:nvPr>
            <p:ph type="sldNum" idx="16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2" name="编号占位符"/>
          <p:cNvSpPr>
            <a:spLocks noGrp="1"/>
          </p:cNvSpPr>
          <p:nvPr>
            <p:ph type="sldNum" idx="16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3" name="编号占位符"/>
          <p:cNvSpPr>
            <a:spLocks noGrp="1"/>
          </p:cNvSpPr>
          <p:nvPr>
            <p:ph type="sldNum" idx="16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4" name="编号占位符"/>
          <p:cNvSpPr>
            <a:spLocks noGrp="1"/>
          </p:cNvSpPr>
          <p:nvPr>
            <p:ph type="sldNum" idx="16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5" name="编号占位符"/>
          <p:cNvSpPr>
            <a:spLocks noGrp="1"/>
          </p:cNvSpPr>
          <p:nvPr>
            <p:ph type="sldNum" idx="16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6" name="编号占位符"/>
          <p:cNvSpPr>
            <a:spLocks noGrp="1"/>
          </p:cNvSpPr>
          <p:nvPr>
            <p:ph type="sldNum" idx="16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7" name="编号占位符"/>
          <p:cNvSpPr>
            <a:spLocks noGrp="1"/>
          </p:cNvSpPr>
          <p:nvPr>
            <p:ph type="sldNum" idx="16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8" name="编号占位符"/>
          <p:cNvSpPr>
            <a:spLocks noGrp="1"/>
          </p:cNvSpPr>
          <p:nvPr>
            <p:ph type="sldNum" idx="16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09" name="编号占位符"/>
          <p:cNvSpPr>
            <a:spLocks noGrp="1"/>
          </p:cNvSpPr>
          <p:nvPr>
            <p:ph type="sldNum" idx="16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0" name="编号占位符"/>
          <p:cNvSpPr>
            <a:spLocks noGrp="1"/>
          </p:cNvSpPr>
          <p:nvPr>
            <p:ph type="sldNum" idx="16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1" name="编号占位符"/>
          <p:cNvSpPr>
            <a:spLocks noGrp="1"/>
          </p:cNvSpPr>
          <p:nvPr>
            <p:ph type="sldNum" idx="16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2" name="编号占位符"/>
          <p:cNvSpPr>
            <a:spLocks noGrp="1"/>
          </p:cNvSpPr>
          <p:nvPr>
            <p:ph type="sldNum" idx="16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3" name="编号占位符"/>
          <p:cNvSpPr>
            <a:spLocks noGrp="1"/>
          </p:cNvSpPr>
          <p:nvPr>
            <p:ph type="sldNum" idx="16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4" name="编号占位符"/>
          <p:cNvSpPr>
            <a:spLocks noGrp="1"/>
          </p:cNvSpPr>
          <p:nvPr>
            <p:ph type="sldNum" idx="16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5" name="编号占位符"/>
          <p:cNvSpPr>
            <a:spLocks noGrp="1"/>
          </p:cNvSpPr>
          <p:nvPr>
            <p:ph type="sldNum" idx="16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6" name="编号占位符"/>
          <p:cNvSpPr>
            <a:spLocks noGrp="1"/>
          </p:cNvSpPr>
          <p:nvPr>
            <p:ph type="sldNum" idx="16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7" name="编号占位符"/>
          <p:cNvSpPr>
            <a:spLocks noGrp="1"/>
          </p:cNvSpPr>
          <p:nvPr>
            <p:ph type="sldNum" idx="16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8" name="编号占位符"/>
          <p:cNvSpPr>
            <a:spLocks noGrp="1"/>
          </p:cNvSpPr>
          <p:nvPr>
            <p:ph type="sldNum" idx="16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19" name="编号占位符"/>
          <p:cNvSpPr>
            <a:spLocks noGrp="1"/>
          </p:cNvSpPr>
          <p:nvPr>
            <p:ph type="sldNum" idx="16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0" name="编号占位符"/>
          <p:cNvSpPr>
            <a:spLocks noGrp="1"/>
          </p:cNvSpPr>
          <p:nvPr>
            <p:ph type="sldNum" idx="17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1" name="编号占位符"/>
          <p:cNvSpPr>
            <a:spLocks noGrp="1"/>
          </p:cNvSpPr>
          <p:nvPr>
            <p:ph type="sldNum" idx="17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2" name="编号占位符"/>
          <p:cNvSpPr>
            <a:spLocks noGrp="1"/>
          </p:cNvSpPr>
          <p:nvPr>
            <p:ph type="sldNum" idx="17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3" name="编号占位符"/>
          <p:cNvSpPr>
            <a:spLocks noGrp="1"/>
          </p:cNvSpPr>
          <p:nvPr>
            <p:ph type="sldNum" idx="17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4" name="编号占位符"/>
          <p:cNvSpPr>
            <a:spLocks noGrp="1"/>
          </p:cNvSpPr>
          <p:nvPr>
            <p:ph type="sldNum" idx="17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5" name="编号占位符"/>
          <p:cNvSpPr>
            <a:spLocks noGrp="1"/>
          </p:cNvSpPr>
          <p:nvPr>
            <p:ph type="sldNum" idx="17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6" name="编号占位符"/>
          <p:cNvSpPr>
            <a:spLocks noGrp="1"/>
          </p:cNvSpPr>
          <p:nvPr>
            <p:ph type="sldNum" idx="17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7" name="编号占位符"/>
          <p:cNvSpPr>
            <a:spLocks noGrp="1"/>
          </p:cNvSpPr>
          <p:nvPr>
            <p:ph type="sldNum" idx="17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8" name="编号占位符"/>
          <p:cNvSpPr>
            <a:spLocks noGrp="1"/>
          </p:cNvSpPr>
          <p:nvPr>
            <p:ph type="sldNum" idx="17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29" name="编号占位符"/>
          <p:cNvSpPr>
            <a:spLocks noGrp="1"/>
          </p:cNvSpPr>
          <p:nvPr>
            <p:ph type="sldNum" idx="17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0" name="编号占位符"/>
          <p:cNvSpPr>
            <a:spLocks noGrp="1"/>
          </p:cNvSpPr>
          <p:nvPr>
            <p:ph type="sldNum" idx="17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1" name="编号占位符"/>
          <p:cNvSpPr>
            <a:spLocks noGrp="1"/>
          </p:cNvSpPr>
          <p:nvPr>
            <p:ph type="sldNum" idx="17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2" name="编号占位符"/>
          <p:cNvSpPr>
            <a:spLocks noGrp="1"/>
          </p:cNvSpPr>
          <p:nvPr>
            <p:ph type="sldNum" idx="17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3" name="编号占位符"/>
          <p:cNvSpPr>
            <a:spLocks noGrp="1"/>
          </p:cNvSpPr>
          <p:nvPr>
            <p:ph type="sldNum" idx="17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4" name="编号占位符"/>
          <p:cNvSpPr>
            <a:spLocks noGrp="1"/>
          </p:cNvSpPr>
          <p:nvPr>
            <p:ph type="sldNum" idx="17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5" name="编号占位符"/>
          <p:cNvSpPr>
            <a:spLocks noGrp="1"/>
          </p:cNvSpPr>
          <p:nvPr>
            <p:ph type="sldNum" idx="17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6" name="编号占位符"/>
          <p:cNvSpPr>
            <a:spLocks noGrp="1"/>
          </p:cNvSpPr>
          <p:nvPr>
            <p:ph type="sldNum" idx="17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7" name="编号占位符"/>
          <p:cNvSpPr>
            <a:spLocks noGrp="1"/>
          </p:cNvSpPr>
          <p:nvPr>
            <p:ph type="sldNum" idx="17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8" name="编号占位符"/>
          <p:cNvSpPr>
            <a:spLocks noGrp="1"/>
          </p:cNvSpPr>
          <p:nvPr>
            <p:ph type="sldNum" idx="17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39" name="编号占位符"/>
          <p:cNvSpPr>
            <a:spLocks noGrp="1"/>
          </p:cNvSpPr>
          <p:nvPr>
            <p:ph type="sldNum" idx="17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0" name="编号占位符"/>
          <p:cNvSpPr>
            <a:spLocks noGrp="1"/>
          </p:cNvSpPr>
          <p:nvPr>
            <p:ph type="sldNum" idx="17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1" name="编号占位符"/>
          <p:cNvSpPr>
            <a:spLocks noGrp="1"/>
          </p:cNvSpPr>
          <p:nvPr>
            <p:ph type="sldNum" idx="17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2" name="编号占位符"/>
          <p:cNvSpPr>
            <a:spLocks noGrp="1"/>
          </p:cNvSpPr>
          <p:nvPr>
            <p:ph type="sldNum" idx="17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3" name="编号占位符"/>
          <p:cNvSpPr>
            <a:spLocks noGrp="1"/>
          </p:cNvSpPr>
          <p:nvPr>
            <p:ph type="sldNum" idx="17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4" name="编号占位符"/>
          <p:cNvSpPr>
            <a:spLocks noGrp="1"/>
          </p:cNvSpPr>
          <p:nvPr>
            <p:ph type="sldNum" idx="17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5" name="编号占位符"/>
          <p:cNvSpPr>
            <a:spLocks noGrp="1"/>
          </p:cNvSpPr>
          <p:nvPr>
            <p:ph type="sldNum" idx="17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6" name="编号占位符"/>
          <p:cNvSpPr>
            <a:spLocks noGrp="1"/>
          </p:cNvSpPr>
          <p:nvPr>
            <p:ph type="sldNum" idx="17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7" name="编号占位符"/>
          <p:cNvSpPr>
            <a:spLocks noGrp="1"/>
          </p:cNvSpPr>
          <p:nvPr>
            <p:ph type="sldNum" idx="17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8" name="编号占位符"/>
          <p:cNvSpPr>
            <a:spLocks noGrp="1"/>
          </p:cNvSpPr>
          <p:nvPr>
            <p:ph type="sldNum" idx="17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49" name="编号占位符"/>
          <p:cNvSpPr>
            <a:spLocks noGrp="1"/>
          </p:cNvSpPr>
          <p:nvPr>
            <p:ph type="sldNum" idx="17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0" name="编号占位符"/>
          <p:cNvSpPr>
            <a:spLocks noGrp="1"/>
          </p:cNvSpPr>
          <p:nvPr>
            <p:ph type="sldNum" idx="17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1" name="编号占位符"/>
          <p:cNvSpPr>
            <a:spLocks noGrp="1"/>
          </p:cNvSpPr>
          <p:nvPr>
            <p:ph type="sldNum" idx="17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2" name="编号占位符"/>
          <p:cNvSpPr>
            <a:spLocks noGrp="1"/>
          </p:cNvSpPr>
          <p:nvPr>
            <p:ph type="sldNum" idx="17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3" name="编号占位符"/>
          <p:cNvSpPr>
            <a:spLocks noGrp="1"/>
          </p:cNvSpPr>
          <p:nvPr>
            <p:ph type="sldNum" idx="17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4" name="编号占位符"/>
          <p:cNvSpPr>
            <a:spLocks noGrp="1"/>
          </p:cNvSpPr>
          <p:nvPr>
            <p:ph type="sldNum" idx="17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5" name="编号占位符"/>
          <p:cNvSpPr>
            <a:spLocks noGrp="1"/>
          </p:cNvSpPr>
          <p:nvPr>
            <p:ph type="sldNum" idx="17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6" name="编号占位符"/>
          <p:cNvSpPr>
            <a:spLocks noGrp="1"/>
          </p:cNvSpPr>
          <p:nvPr>
            <p:ph type="sldNum" idx="17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7" name="编号占位符"/>
          <p:cNvSpPr>
            <a:spLocks noGrp="1"/>
          </p:cNvSpPr>
          <p:nvPr>
            <p:ph type="sldNum" idx="17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8" name="编号占位符"/>
          <p:cNvSpPr>
            <a:spLocks noGrp="1"/>
          </p:cNvSpPr>
          <p:nvPr>
            <p:ph type="sldNum" idx="17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59" name="编号占位符"/>
          <p:cNvSpPr>
            <a:spLocks noGrp="1"/>
          </p:cNvSpPr>
          <p:nvPr>
            <p:ph type="sldNum" idx="17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0" name="编号占位符"/>
          <p:cNvSpPr>
            <a:spLocks noGrp="1"/>
          </p:cNvSpPr>
          <p:nvPr>
            <p:ph type="sldNum" idx="17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1" name="编号占位符"/>
          <p:cNvSpPr>
            <a:spLocks noGrp="1"/>
          </p:cNvSpPr>
          <p:nvPr>
            <p:ph type="sldNum" idx="17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2" name="编号占位符"/>
          <p:cNvSpPr>
            <a:spLocks noGrp="1"/>
          </p:cNvSpPr>
          <p:nvPr>
            <p:ph type="sldNum" idx="17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3" name="编号占位符"/>
          <p:cNvSpPr>
            <a:spLocks noGrp="1"/>
          </p:cNvSpPr>
          <p:nvPr>
            <p:ph type="sldNum" idx="17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4" name="编号占位符"/>
          <p:cNvSpPr>
            <a:spLocks noGrp="1"/>
          </p:cNvSpPr>
          <p:nvPr>
            <p:ph type="sldNum" idx="17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5" name="编号占位符"/>
          <p:cNvSpPr>
            <a:spLocks noGrp="1"/>
          </p:cNvSpPr>
          <p:nvPr>
            <p:ph type="sldNum" idx="17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6" name="编号占位符"/>
          <p:cNvSpPr>
            <a:spLocks noGrp="1"/>
          </p:cNvSpPr>
          <p:nvPr>
            <p:ph type="sldNum" idx="17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7" name="编号占位符"/>
          <p:cNvSpPr>
            <a:spLocks noGrp="1"/>
          </p:cNvSpPr>
          <p:nvPr>
            <p:ph type="sldNum" idx="17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8" name="编号占位符"/>
          <p:cNvSpPr>
            <a:spLocks noGrp="1"/>
          </p:cNvSpPr>
          <p:nvPr>
            <p:ph type="sldNum" idx="17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69" name="编号占位符"/>
          <p:cNvSpPr>
            <a:spLocks noGrp="1"/>
          </p:cNvSpPr>
          <p:nvPr>
            <p:ph type="sldNum" idx="17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0" name="编号占位符"/>
          <p:cNvSpPr>
            <a:spLocks noGrp="1"/>
          </p:cNvSpPr>
          <p:nvPr>
            <p:ph type="sldNum" idx="17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1" name="编号占位符"/>
          <p:cNvSpPr>
            <a:spLocks noGrp="1"/>
          </p:cNvSpPr>
          <p:nvPr>
            <p:ph type="sldNum" idx="17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2" name="编号占位符"/>
          <p:cNvSpPr>
            <a:spLocks noGrp="1"/>
          </p:cNvSpPr>
          <p:nvPr>
            <p:ph type="sldNum" idx="17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3" name="编号占位符"/>
          <p:cNvSpPr>
            <a:spLocks noGrp="1"/>
          </p:cNvSpPr>
          <p:nvPr>
            <p:ph type="sldNum" idx="17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4" name="编号占位符"/>
          <p:cNvSpPr>
            <a:spLocks noGrp="1"/>
          </p:cNvSpPr>
          <p:nvPr>
            <p:ph type="sldNum" idx="17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5" name="编号占位符"/>
          <p:cNvSpPr>
            <a:spLocks noGrp="1"/>
          </p:cNvSpPr>
          <p:nvPr>
            <p:ph type="sldNum" idx="17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6" name="编号占位符"/>
          <p:cNvSpPr>
            <a:spLocks noGrp="1"/>
          </p:cNvSpPr>
          <p:nvPr>
            <p:ph type="sldNum" idx="17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7" name="编号占位符"/>
          <p:cNvSpPr>
            <a:spLocks noGrp="1"/>
          </p:cNvSpPr>
          <p:nvPr>
            <p:ph type="sldNum" idx="17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8" name="编号占位符"/>
          <p:cNvSpPr>
            <a:spLocks noGrp="1"/>
          </p:cNvSpPr>
          <p:nvPr>
            <p:ph type="sldNum" idx="17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79" name="编号占位符"/>
          <p:cNvSpPr>
            <a:spLocks noGrp="1"/>
          </p:cNvSpPr>
          <p:nvPr>
            <p:ph type="sldNum" idx="17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0" name="编号占位符"/>
          <p:cNvSpPr>
            <a:spLocks noGrp="1"/>
          </p:cNvSpPr>
          <p:nvPr>
            <p:ph type="sldNum" idx="17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1" name="编号占位符"/>
          <p:cNvSpPr>
            <a:spLocks noGrp="1"/>
          </p:cNvSpPr>
          <p:nvPr>
            <p:ph type="sldNum" idx="17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2" name="编号占位符"/>
          <p:cNvSpPr>
            <a:spLocks noGrp="1"/>
          </p:cNvSpPr>
          <p:nvPr>
            <p:ph type="sldNum" idx="17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3" name="编号占位符"/>
          <p:cNvSpPr>
            <a:spLocks noGrp="1"/>
          </p:cNvSpPr>
          <p:nvPr>
            <p:ph type="sldNum" idx="17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4" name="编号占位符"/>
          <p:cNvSpPr>
            <a:spLocks noGrp="1"/>
          </p:cNvSpPr>
          <p:nvPr>
            <p:ph type="sldNum" idx="17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5" name="编号占位符"/>
          <p:cNvSpPr>
            <a:spLocks noGrp="1"/>
          </p:cNvSpPr>
          <p:nvPr>
            <p:ph type="sldNum" idx="17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6" name="编号占位符"/>
          <p:cNvSpPr>
            <a:spLocks noGrp="1"/>
          </p:cNvSpPr>
          <p:nvPr>
            <p:ph type="sldNum" idx="17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7" name="编号占位符"/>
          <p:cNvSpPr>
            <a:spLocks noGrp="1"/>
          </p:cNvSpPr>
          <p:nvPr>
            <p:ph type="sldNum" idx="17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8" name="编号占位符"/>
          <p:cNvSpPr>
            <a:spLocks noGrp="1"/>
          </p:cNvSpPr>
          <p:nvPr>
            <p:ph type="sldNum" idx="17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89" name="编号占位符"/>
          <p:cNvSpPr>
            <a:spLocks noGrp="1"/>
          </p:cNvSpPr>
          <p:nvPr>
            <p:ph type="sldNum" idx="17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0" name="编号占位符"/>
          <p:cNvSpPr>
            <a:spLocks noGrp="1"/>
          </p:cNvSpPr>
          <p:nvPr>
            <p:ph type="sldNum" idx="17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1" name="编号占位符"/>
          <p:cNvSpPr>
            <a:spLocks noGrp="1"/>
          </p:cNvSpPr>
          <p:nvPr>
            <p:ph type="sldNum" idx="17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2" name="编号占位符"/>
          <p:cNvSpPr>
            <a:spLocks noGrp="1"/>
          </p:cNvSpPr>
          <p:nvPr>
            <p:ph type="sldNum" idx="17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3" name="编号占位符"/>
          <p:cNvSpPr>
            <a:spLocks noGrp="1"/>
          </p:cNvSpPr>
          <p:nvPr>
            <p:ph type="sldNum" idx="17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4" name="编号占位符"/>
          <p:cNvSpPr>
            <a:spLocks noGrp="1"/>
          </p:cNvSpPr>
          <p:nvPr>
            <p:ph type="sldNum" idx="17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5" name="编号占位符"/>
          <p:cNvSpPr>
            <a:spLocks noGrp="1"/>
          </p:cNvSpPr>
          <p:nvPr>
            <p:ph type="sldNum" idx="17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6" name="编号占位符"/>
          <p:cNvSpPr>
            <a:spLocks noGrp="1"/>
          </p:cNvSpPr>
          <p:nvPr>
            <p:ph type="sldNum" idx="17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7" name="编号占位符"/>
          <p:cNvSpPr>
            <a:spLocks noGrp="1"/>
          </p:cNvSpPr>
          <p:nvPr>
            <p:ph type="sldNum" idx="17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8" name="编号占位符"/>
          <p:cNvSpPr>
            <a:spLocks noGrp="1"/>
          </p:cNvSpPr>
          <p:nvPr>
            <p:ph type="sldNum" idx="17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799" name="编号占位符"/>
          <p:cNvSpPr>
            <a:spLocks noGrp="1"/>
          </p:cNvSpPr>
          <p:nvPr>
            <p:ph type="sldNum" idx="17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0" name="编号占位符"/>
          <p:cNvSpPr>
            <a:spLocks noGrp="1"/>
          </p:cNvSpPr>
          <p:nvPr>
            <p:ph type="sldNum" idx="17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1" name="编号占位符"/>
          <p:cNvSpPr>
            <a:spLocks noGrp="1"/>
          </p:cNvSpPr>
          <p:nvPr>
            <p:ph type="sldNum" idx="17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2" name="编号占位符"/>
          <p:cNvSpPr>
            <a:spLocks noGrp="1"/>
          </p:cNvSpPr>
          <p:nvPr>
            <p:ph type="sldNum" idx="17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3" name="编号占位符"/>
          <p:cNvSpPr>
            <a:spLocks noGrp="1"/>
          </p:cNvSpPr>
          <p:nvPr>
            <p:ph type="sldNum" idx="17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4" name="编号占位符"/>
          <p:cNvSpPr>
            <a:spLocks noGrp="1"/>
          </p:cNvSpPr>
          <p:nvPr>
            <p:ph type="sldNum" idx="17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5" name="编号占位符"/>
          <p:cNvSpPr>
            <a:spLocks noGrp="1"/>
          </p:cNvSpPr>
          <p:nvPr>
            <p:ph type="sldNum" idx="17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6" name="编号占位符"/>
          <p:cNvSpPr>
            <a:spLocks noGrp="1"/>
          </p:cNvSpPr>
          <p:nvPr>
            <p:ph type="sldNum" idx="17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7" name="编号占位符"/>
          <p:cNvSpPr>
            <a:spLocks noGrp="1"/>
          </p:cNvSpPr>
          <p:nvPr>
            <p:ph type="sldNum" idx="17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8" name="编号占位符"/>
          <p:cNvSpPr>
            <a:spLocks noGrp="1"/>
          </p:cNvSpPr>
          <p:nvPr>
            <p:ph type="sldNum" idx="17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09" name="编号占位符"/>
          <p:cNvSpPr>
            <a:spLocks noGrp="1"/>
          </p:cNvSpPr>
          <p:nvPr>
            <p:ph type="sldNum" idx="17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0" name="编号占位符"/>
          <p:cNvSpPr>
            <a:spLocks noGrp="1"/>
          </p:cNvSpPr>
          <p:nvPr>
            <p:ph type="sldNum" idx="17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1" name="编号占位符"/>
          <p:cNvSpPr>
            <a:spLocks noGrp="1"/>
          </p:cNvSpPr>
          <p:nvPr>
            <p:ph type="sldNum" idx="17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2" name="编号占位符"/>
          <p:cNvSpPr>
            <a:spLocks noGrp="1"/>
          </p:cNvSpPr>
          <p:nvPr>
            <p:ph type="sldNum" idx="17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3" name="编号占位符"/>
          <p:cNvSpPr>
            <a:spLocks noGrp="1"/>
          </p:cNvSpPr>
          <p:nvPr>
            <p:ph type="sldNum" idx="17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4" name="编号占位符"/>
          <p:cNvSpPr>
            <a:spLocks noGrp="1"/>
          </p:cNvSpPr>
          <p:nvPr>
            <p:ph type="sldNum" idx="17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5" name="编号占位符"/>
          <p:cNvSpPr>
            <a:spLocks noGrp="1"/>
          </p:cNvSpPr>
          <p:nvPr>
            <p:ph type="sldNum" idx="17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6" name="编号占位符"/>
          <p:cNvSpPr>
            <a:spLocks noGrp="1"/>
          </p:cNvSpPr>
          <p:nvPr>
            <p:ph type="sldNum" idx="17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7" name="编号占位符"/>
          <p:cNvSpPr>
            <a:spLocks noGrp="1"/>
          </p:cNvSpPr>
          <p:nvPr>
            <p:ph type="sldNum" idx="17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8" name="编号占位符"/>
          <p:cNvSpPr>
            <a:spLocks noGrp="1"/>
          </p:cNvSpPr>
          <p:nvPr>
            <p:ph type="sldNum" idx="17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19" name="编号占位符"/>
          <p:cNvSpPr>
            <a:spLocks noGrp="1"/>
          </p:cNvSpPr>
          <p:nvPr>
            <p:ph type="sldNum" idx="17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0" name="编号占位符"/>
          <p:cNvSpPr>
            <a:spLocks noGrp="1"/>
          </p:cNvSpPr>
          <p:nvPr>
            <p:ph type="sldNum" idx="18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1" name="编号占位符"/>
          <p:cNvSpPr>
            <a:spLocks noGrp="1"/>
          </p:cNvSpPr>
          <p:nvPr>
            <p:ph type="sldNum" idx="18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2" name="编号占位符"/>
          <p:cNvSpPr>
            <a:spLocks noGrp="1"/>
          </p:cNvSpPr>
          <p:nvPr>
            <p:ph type="sldNum" idx="18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3" name="编号占位符"/>
          <p:cNvSpPr>
            <a:spLocks noGrp="1"/>
          </p:cNvSpPr>
          <p:nvPr>
            <p:ph type="sldNum" idx="18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4" name="编号占位符"/>
          <p:cNvSpPr>
            <a:spLocks noGrp="1"/>
          </p:cNvSpPr>
          <p:nvPr>
            <p:ph type="sldNum" idx="18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5" name="编号占位符"/>
          <p:cNvSpPr>
            <a:spLocks noGrp="1"/>
          </p:cNvSpPr>
          <p:nvPr>
            <p:ph type="sldNum" idx="18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6" name="编号占位符"/>
          <p:cNvSpPr>
            <a:spLocks noGrp="1"/>
          </p:cNvSpPr>
          <p:nvPr>
            <p:ph type="sldNum" idx="18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7" name="编号占位符"/>
          <p:cNvSpPr>
            <a:spLocks noGrp="1"/>
          </p:cNvSpPr>
          <p:nvPr>
            <p:ph type="sldNum" idx="18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8" name="编号占位符"/>
          <p:cNvSpPr>
            <a:spLocks noGrp="1"/>
          </p:cNvSpPr>
          <p:nvPr>
            <p:ph type="sldNum" idx="18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29" name="编号占位符"/>
          <p:cNvSpPr>
            <a:spLocks noGrp="1"/>
          </p:cNvSpPr>
          <p:nvPr>
            <p:ph type="sldNum" idx="18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0" name="编号占位符"/>
          <p:cNvSpPr>
            <a:spLocks noGrp="1"/>
          </p:cNvSpPr>
          <p:nvPr>
            <p:ph type="sldNum" idx="18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1" name="编号占位符"/>
          <p:cNvSpPr>
            <a:spLocks noGrp="1"/>
          </p:cNvSpPr>
          <p:nvPr>
            <p:ph type="sldNum" idx="18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2" name="编号占位符"/>
          <p:cNvSpPr>
            <a:spLocks noGrp="1"/>
          </p:cNvSpPr>
          <p:nvPr>
            <p:ph type="sldNum" idx="18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3" name="编号占位符"/>
          <p:cNvSpPr>
            <a:spLocks noGrp="1"/>
          </p:cNvSpPr>
          <p:nvPr>
            <p:ph type="sldNum" idx="18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4" name="编号占位符"/>
          <p:cNvSpPr>
            <a:spLocks noGrp="1"/>
          </p:cNvSpPr>
          <p:nvPr>
            <p:ph type="sldNum" idx="18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5" name="编号占位符"/>
          <p:cNvSpPr>
            <a:spLocks noGrp="1"/>
          </p:cNvSpPr>
          <p:nvPr>
            <p:ph type="sldNum" idx="18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6" name="编号占位符"/>
          <p:cNvSpPr>
            <a:spLocks noGrp="1"/>
          </p:cNvSpPr>
          <p:nvPr>
            <p:ph type="sldNum" idx="18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7" name="编号占位符"/>
          <p:cNvSpPr>
            <a:spLocks noGrp="1"/>
          </p:cNvSpPr>
          <p:nvPr>
            <p:ph type="sldNum" idx="18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8" name="编号占位符"/>
          <p:cNvSpPr>
            <a:spLocks noGrp="1"/>
          </p:cNvSpPr>
          <p:nvPr>
            <p:ph type="sldNum" idx="18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39" name="编号占位符"/>
          <p:cNvSpPr>
            <a:spLocks noGrp="1"/>
          </p:cNvSpPr>
          <p:nvPr>
            <p:ph type="sldNum" idx="18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0" name="编号占位符"/>
          <p:cNvSpPr>
            <a:spLocks noGrp="1"/>
          </p:cNvSpPr>
          <p:nvPr>
            <p:ph type="sldNum" idx="18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1" name="编号占位符"/>
          <p:cNvSpPr>
            <a:spLocks noGrp="1"/>
          </p:cNvSpPr>
          <p:nvPr>
            <p:ph type="sldNum" idx="18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2" name="编号占位符"/>
          <p:cNvSpPr>
            <a:spLocks noGrp="1"/>
          </p:cNvSpPr>
          <p:nvPr>
            <p:ph type="sldNum" idx="18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3" name="编号占位符"/>
          <p:cNvSpPr>
            <a:spLocks noGrp="1"/>
          </p:cNvSpPr>
          <p:nvPr>
            <p:ph type="sldNum" idx="18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4" name="编号占位符"/>
          <p:cNvSpPr>
            <a:spLocks noGrp="1"/>
          </p:cNvSpPr>
          <p:nvPr>
            <p:ph type="sldNum" idx="18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5" name="编号占位符"/>
          <p:cNvSpPr>
            <a:spLocks noGrp="1"/>
          </p:cNvSpPr>
          <p:nvPr>
            <p:ph type="sldNum" idx="18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6" name="编号占位符"/>
          <p:cNvSpPr>
            <a:spLocks noGrp="1"/>
          </p:cNvSpPr>
          <p:nvPr>
            <p:ph type="sldNum" idx="18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7" name="编号占位符"/>
          <p:cNvSpPr>
            <a:spLocks noGrp="1"/>
          </p:cNvSpPr>
          <p:nvPr>
            <p:ph type="sldNum" idx="18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8" name="编号占位符"/>
          <p:cNvSpPr>
            <a:spLocks noGrp="1"/>
          </p:cNvSpPr>
          <p:nvPr>
            <p:ph type="sldNum" idx="18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49" name="编号占位符"/>
          <p:cNvSpPr>
            <a:spLocks noGrp="1"/>
          </p:cNvSpPr>
          <p:nvPr>
            <p:ph type="sldNum" idx="18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0" name="编号占位符"/>
          <p:cNvSpPr>
            <a:spLocks noGrp="1"/>
          </p:cNvSpPr>
          <p:nvPr>
            <p:ph type="sldNum" idx="18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1" name="编号占位符"/>
          <p:cNvSpPr>
            <a:spLocks noGrp="1"/>
          </p:cNvSpPr>
          <p:nvPr>
            <p:ph type="sldNum" idx="18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2" name="编号占位符"/>
          <p:cNvSpPr>
            <a:spLocks noGrp="1"/>
          </p:cNvSpPr>
          <p:nvPr>
            <p:ph type="sldNum" idx="18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3" name="编号占位符"/>
          <p:cNvSpPr>
            <a:spLocks noGrp="1"/>
          </p:cNvSpPr>
          <p:nvPr>
            <p:ph type="sldNum" idx="18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4" name="编号占位符"/>
          <p:cNvSpPr>
            <a:spLocks noGrp="1"/>
          </p:cNvSpPr>
          <p:nvPr>
            <p:ph type="sldNum" idx="18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5" name="编号占位符"/>
          <p:cNvSpPr>
            <a:spLocks noGrp="1"/>
          </p:cNvSpPr>
          <p:nvPr>
            <p:ph type="sldNum" idx="18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6" name="编号占位符"/>
          <p:cNvSpPr>
            <a:spLocks noGrp="1"/>
          </p:cNvSpPr>
          <p:nvPr>
            <p:ph type="sldNum" idx="18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7" name="编号占位符"/>
          <p:cNvSpPr>
            <a:spLocks noGrp="1"/>
          </p:cNvSpPr>
          <p:nvPr>
            <p:ph type="sldNum" idx="18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8" name="编号占位符"/>
          <p:cNvSpPr>
            <a:spLocks noGrp="1"/>
          </p:cNvSpPr>
          <p:nvPr>
            <p:ph type="sldNum" idx="18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59" name="编号占位符"/>
          <p:cNvSpPr>
            <a:spLocks noGrp="1"/>
          </p:cNvSpPr>
          <p:nvPr>
            <p:ph type="sldNum" idx="18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0" name="编号占位符"/>
          <p:cNvSpPr>
            <a:spLocks noGrp="1"/>
          </p:cNvSpPr>
          <p:nvPr>
            <p:ph type="sldNum" idx="18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1" name="编号占位符"/>
          <p:cNvSpPr>
            <a:spLocks noGrp="1"/>
          </p:cNvSpPr>
          <p:nvPr>
            <p:ph type="sldNum" idx="18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2" name="编号占位符"/>
          <p:cNvSpPr>
            <a:spLocks noGrp="1"/>
          </p:cNvSpPr>
          <p:nvPr>
            <p:ph type="sldNum" idx="18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3" name="编号占位符"/>
          <p:cNvSpPr>
            <a:spLocks noGrp="1"/>
          </p:cNvSpPr>
          <p:nvPr>
            <p:ph type="sldNum" idx="18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4" name="编号占位符"/>
          <p:cNvSpPr>
            <a:spLocks noGrp="1"/>
          </p:cNvSpPr>
          <p:nvPr>
            <p:ph type="sldNum" idx="18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5" name="编号占位符"/>
          <p:cNvSpPr>
            <a:spLocks noGrp="1"/>
          </p:cNvSpPr>
          <p:nvPr>
            <p:ph type="sldNum" idx="18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6" name="编号占位符"/>
          <p:cNvSpPr>
            <a:spLocks noGrp="1"/>
          </p:cNvSpPr>
          <p:nvPr>
            <p:ph type="sldNum" idx="18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7" name="编号占位符"/>
          <p:cNvSpPr>
            <a:spLocks noGrp="1"/>
          </p:cNvSpPr>
          <p:nvPr>
            <p:ph type="sldNum" idx="18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8" name="编号占位符"/>
          <p:cNvSpPr>
            <a:spLocks noGrp="1"/>
          </p:cNvSpPr>
          <p:nvPr>
            <p:ph type="sldNum" idx="18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69" name="编号占位符"/>
          <p:cNvSpPr>
            <a:spLocks noGrp="1"/>
          </p:cNvSpPr>
          <p:nvPr>
            <p:ph type="sldNum" idx="18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0" name="编号占位符"/>
          <p:cNvSpPr>
            <a:spLocks noGrp="1"/>
          </p:cNvSpPr>
          <p:nvPr>
            <p:ph type="sldNum" idx="18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1" name="编号占位符"/>
          <p:cNvSpPr>
            <a:spLocks noGrp="1"/>
          </p:cNvSpPr>
          <p:nvPr>
            <p:ph type="sldNum" idx="18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2" name="编号占位符"/>
          <p:cNvSpPr>
            <a:spLocks noGrp="1"/>
          </p:cNvSpPr>
          <p:nvPr>
            <p:ph type="sldNum" idx="18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3" name="编号占位符"/>
          <p:cNvSpPr>
            <a:spLocks noGrp="1"/>
          </p:cNvSpPr>
          <p:nvPr>
            <p:ph type="sldNum" idx="18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4" name="编号占位符"/>
          <p:cNvSpPr>
            <a:spLocks noGrp="1"/>
          </p:cNvSpPr>
          <p:nvPr>
            <p:ph type="sldNum" idx="18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5" name="编号占位符"/>
          <p:cNvSpPr>
            <a:spLocks noGrp="1"/>
          </p:cNvSpPr>
          <p:nvPr>
            <p:ph type="sldNum" idx="18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6" name="编号占位符"/>
          <p:cNvSpPr>
            <a:spLocks noGrp="1"/>
          </p:cNvSpPr>
          <p:nvPr>
            <p:ph type="sldNum" idx="18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7" name="编号占位符"/>
          <p:cNvSpPr>
            <a:spLocks noGrp="1"/>
          </p:cNvSpPr>
          <p:nvPr>
            <p:ph type="sldNum" idx="18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8" name="编号占位符"/>
          <p:cNvSpPr>
            <a:spLocks noGrp="1"/>
          </p:cNvSpPr>
          <p:nvPr>
            <p:ph type="sldNum" idx="18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79" name="编号占位符"/>
          <p:cNvSpPr>
            <a:spLocks noGrp="1"/>
          </p:cNvSpPr>
          <p:nvPr>
            <p:ph type="sldNum" idx="18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0" name="编号占位符"/>
          <p:cNvSpPr>
            <a:spLocks noGrp="1"/>
          </p:cNvSpPr>
          <p:nvPr>
            <p:ph type="sldNum" idx="18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1" name="编号占位符"/>
          <p:cNvSpPr>
            <a:spLocks noGrp="1"/>
          </p:cNvSpPr>
          <p:nvPr>
            <p:ph type="sldNum" idx="18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2" name="编号占位符"/>
          <p:cNvSpPr>
            <a:spLocks noGrp="1"/>
          </p:cNvSpPr>
          <p:nvPr>
            <p:ph type="sldNum" idx="18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3" name="编号占位符"/>
          <p:cNvSpPr>
            <a:spLocks noGrp="1"/>
          </p:cNvSpPr>
          <p:nvPr>
            <p:ph type="sldNum" idx="18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4" name="编号占位符"/>
          <p:cNvSpPr>
            <a:spLocks noGrp="1"/>
          </p:cNvSpPr>
          <p:nvPr>
            <p:ph type="sldNum" idx="18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5" name="编号占位符"/>
          <p:cNvSpPr>
            <a:spLocks noGrp="1"/>
          </p:cNvSpPr>
          <p:nvPr>
            <p:ph type="sldNum" idx="18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6" name="编号占位符"/>
          <p:cNvSpPr>
            <a:spLocks noGrp="1"/>
          </p:cNvSpPr>
          <p:nvPr>
            <p:ph type="sldNum" idx="18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7" name="编号占位符"/>
          <p:cNvSpPr>
            <a:spLocks noGrp="1"/>
          </p:cNvSpPr>
          <p:nvPr>
            <p:ph type="sldNum" idx="18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8" name="编号占位符"/>
          <p:cNvSpPr>
            <a:spLocks noGrp="1"/>
          </p:cNvSpPr>
          <p:nvPr>
            <p:ph type="sldNum" idx="18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89" name="编号占位符"/>
          <p:cNvSpPr>
            <a:spLocks noGrp="1"/>
          </p:cNvSpPr>
          <p:nvPr>
            <p:ph type="sldNum" idx="18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0" name="编号占位符"/>
          <p:cNvSpPr>
            <a:spLocks noGrp="1"/>
          </p:cNvSpPr>
          <p:nvPr>
            <p:ph type="sldNum" idx="18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1" name="编号占位符"/>
          <p:cNvSpPr>
            <a:spLocks noGrp="1"/>
          </p:cNvSpPr>
          <p:nvPr>
            <p:ph type="sldNum" idx="18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2" name="编号占位符"/>
          <p:cNvSpPr>
            <a:spLocks noGrp="1"/>
          </p:cNvSpPr>
          <p:nvPr>
            <p:ph type="sldNum" idx="18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3" name="编号占位符"/>
          <p:cNvSpPr>
            <a:spLocks noGrp="1"/>
          </p:cNvSpPr>
          <p:nvPr>
            <p:ph type="sldNum" idx="18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4" name="编号占位符"/>
          <p:cNvSpPr>
            <a:spLocks noGrp="1"/>
          </p:cNvSpPr>
          <p:nvPr>
            <p:ph type="sldNum" idx="18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5" name="编号占位符"/>
          <p:cNvSpPr>
            <a:spLocks noGrp="1"/>
          </p:cNvSpPr>
          <p:nvPr>
            <p:ph type="sldNum" idx="18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6" name="编号占位符"/>
          <p:cNvSpPr>
            <a:spLocks noGrp="1"/>
          </p:cNvSpPr>
          <p:nvPr>
            <p:ph type="sldNum" idx="18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7" name="编号占位符"/>
          <p:cNvSpPr>
            <a:spLocks noGrp="1"/>
          </p:cNvSpPr>
          <p:nvPr>
            <p:ph type="sldNum" idx="18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8" name="编号占位符"/>
          <p:cNvSpPr>
            <a:spLocks noGrp="1"/>
          </p:cNvSpPr>
          <p:nvPr>
            <p:ph type="sldNum" idx="18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899" name="编号占位符"/>
          <p:cNvSpPr>
            <a:spLocks noGrp="1"/>
          </p:cNvSpPr>
          <p:nvPr>
            <p:ph type="sldNum" idx="18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0" name="编号占位符"/>
          <p:cNvSpPr>
            <a:spLocks noGrp="1"/>
          </p:cNvSpPr>
          <p:nvPr>
            <p:ph type="sldNum" idx="18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1" name="编号占位符"/>
          <p:cNvSpPr>
            <a:spLocks noGrp="1"/>
          </p:cNvSpPr>
          <p:nvPr>
            <p:ph type="sldNum" idx="18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2" name="编号占位符"/>
          <p:cNvSpPr>
            <a:spLocks noGrp="1"/>
          </p:cNvSpPr>
          <p:nvPr>
            <p:ph type="sldNum" idx="18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3" name="编号占位符"/>
          <p:cNvSpPr>
            <a:spLocks noGrp="1"/>
          </p:cNvSpPr>
          <p:nvPr>
            <p:ph type="sldNum" idx="18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4" name="编号占位符"/>
          <p:cNvSpPr>
            <a:spLocks noGrp="1"/>
          </p:cNvSpPr>
          <p:nvPr>
            <p:ph type="sldNum" idx="18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5" name="编号占位符"/>
          <p:cNvSpPr>
            <a:spLocks noGrp="1"/>
          </p:cNvSpPr>
          <p:nvPr>
            <p:ph type="sldNum" idx="18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6" name="编号占位符"/>
          <p:cNvSpPr>
            <a:spLocks noGrp="1"/>
          </p:cNvSpPr>
          <p:nvPr>
            <p:ph type="sldNum" idx="18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7" name="编号占位符"/>
          <p:cNvSpPr>
            <a:spLocks noGrp="1"/>
          </p:cNvSpPr>
          <p:nvPr>
            <p:ph type="sldNum" idx="18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8" name="编号占位符"/>
          <p:cNvSpPr>
            <a:spLocks noGrp="1"/>
          </p:cNvSpPr>
          <p:nvPr>
            <p:ph type="sldNum" idx="18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09" name="编号占位符"/>
          <p:cNvSpPr>
            <a:spLocks noGrp="1"/>
          </p:cNvSpPr>
          <p:nvPr>
            <p:ph type="sldNum" idx="18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0" name="编号占位符"/>
          <p:cNvSpPr>
            <a:spLocks noGrp="1"/>
          </p:cNvSpPr>
          <p:nvPr>
            <p:ph type="sldNum" idx="18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1" name="编号占位符"/>
          <p:cNvSpPr>
            <a:spLocks noGrp="1"/>
          </p:cNvSpPr>
          <p:nvPr>
            <p:ph type="sldNum" idx="18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2" name="编号占位符"/>
          <p:cNvSpPr>
            <a:spLocks noGrp="1"/>
          </p:cNvSpPr>
          <p:nvPr>
            <p:ph type="sldNum" idx="18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3" name="编号占位符"/>
          <p:cNvSpPr>
            <a:spLocks noGrp="1"/>
          </p:cNvSpPr>
          <p:nvPr>
            <p:ph type="sldNum" idx="18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4" name="编号占位符"/>
          <p:cNvSpPr>
            <a:spLocks noGrp="1"/>
          </p:cNvSpPr>
          <p:nvPr>
            <p:ph type="sldNum" idx="18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5" name="编号占位符"/>
          <p:cNvSpPr>
            <a:spLocks noGrp="1"/>
          </p:cNvSpPr>
          <p:nvPr>
            <p:ph type="sldNum" idx="18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6" name="编号占位符"/>
          <p:cNvSpPr>
            <a:spLocks noGrp="1"/>
          </p:cNvSpPr>
          <p:nvPr>
            <p:ph type="sldNum" idx="18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7" name="编号占位符"/>
          <p:cNvSpPr>
            <a:spLocks noGrp="1"/>
          </p:cNvSpPr>
          <p:nvPr>
            <p:ph type="sldNum" idx="18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8" name="编号占位符"/>
          <p:cNvSpPr>
            <a:spLocks noGrp="1"/>
          </p:cNvSpPr>
          <p:nvPr>
            <p:ph type="sldNum" idx="18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19" name="编号占位符"/>
          <p:cNvSpPr>
            <a:spLocks noGrp="1"/>
          </p:cNvSpPr>
          <p:nvPr>
            <p:ph type="sldNum" idx="18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0" name="编号占位符"/>
          <p:cNvSpPr>
            <a:spLocks noGrp="1"/>
          </p:cNvSpPr>
          <p:nvPr>
            <p:ph type="sldNum" idx="19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1" name="编号占位符"/>
          <p:cNvSpPr>
            <a:spLocks noGrp="1"/>
          </p:cNvSpPr>
          <p:nvPr>
            <p:ph type="sldNum" idx="19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2" name="编号占位符"/>
          <p:cNvSpPr>
            <a:spLocks noGrp="1"/>
          </p:cNvSpPr>
          <p:nvPr>
            <p:ph type="sldNum" idx="19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3" name="编号占位符"/>
          <p:cNvSpPr>
            <a:spLocks noGrp="1"/>
          </p:cNvSpPr>
          <p:nvPr>
            <p:ph type="sldNum" idx="19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4" name="编号占位符"/>
          <p:cNvSpPr>
            <a:spLocks noGrp="1"/>
          </p:cNvSpPr>
          <p:nvPr>
            <p:ph type="sldNum" idx="19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5" name="编号占位符"/>
          <p:cNvSpPr>
            <a:spLocks noGrp="1"/>
          </p:cNvSpPr>
          <p:nvPr>
            <p:ph type="sldNum" idx="19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6" name="编号占位符"/>
          <p:cNvSpPr>
            <a:spLocks noGrp="1"/>
          </p:cNvSpPr>
          <p:nvPr>
            <p:ph type="sldNum" idx="19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7" name="编号占位符"/>
          <p:cNvSpPr>
            <a:spLocks noGrp="1"/>
          </p:cNvSpPr>
          <p:nvPr>
            <p:ph type="sldNum" idx="19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8" name="编号占位符"/>
          <p:cNvSpPr>
            <a:spLocks noGrp="1"/>
          </p:cNvSpPr>
          <p:nvPr>
            <p:ph type="sldNum" idx="19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29" name="编号占位符"/>
          <p:cNvSpPr>
            <a:spLocks noGrp="1"/>
          </p:cNvSpPr>
          <p:nvPr>
            <p:ph type="sldNum" idx="19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0" name="编号占位符"/>
          <p:cNvSpPr>
            <a:spLocks noGrp="1"/>
          </p:cNvSpPr>
          <p:nvPr>
            <p:ph type="sldNum" idx="19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1" name="编号占位符"/>
          <p:cNvSpPr>
            <a:spLocks noGrp="1"/>
          </p:cNvSpPr>
          <p:nvPr>
            <p:ph type="sldNum" idx="19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2" name="编号占位符"/>
          <p:cNvSpPr>
            <a:spLocks noGrp="1"/>
          </p:cNvSpPr>
          <p:nvPr>
            <p:ph type="sldNum" idx="19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3" name="编号占位符"/>
          <p:cNvSpPr>
            <a:spLocks noGrp="1"/>
          </p:cNvSpPr>
          <p:nvPr>
            <p:ph type="sldNum" idx="19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4" name="编号占位符"/>
          <p:cNvSpPr>
            <a:spLocks noGrp="1"/>
          </p:cNvSpPr>
          <p:nvPr>
            <p:ph type="sldNum" idx="19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5" name="编号占位符"/>
          <p:cNvSpPr>
            <a:spLocks noGrp="1"/>
          </p:cNvSpPr>
          <p:nvPr>
            <p:ph type="sldNum" idx="19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6" name="编号占位符"/>
          <p:cNvSpPr>
            <a:spLocks noGrp="1"/>
          </p:cNvSpPr>
          <p:nvPr>
            <p:ph type="sldNum" idx="19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7" name="编号占位符"/>
          <p:cNvSpPr>
            <a:spLocks noGrp="1"/>
          </p:cNvSpPr>
          <p:nvPr>
            <p:ph type="sldNum" idx="19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8" name="编号占位符"/>
          <p:cNvSpPr>
            <a:spLocks noGrp="1"/>
          </p:cNvSpPr>
          <p:nvPr>
            <p:ph type="sldNum" idx="19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39" name="编号占位符"/>
          <p:cNvSpPr>
            <a:spLocks noGrp="1"/>
          </p:cNvSpPr>
          <p:nvPr>
            <p:ph type="sldNum" idx="19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0" name="编号占位符"/>
          <p:cNvSpPr>
            <a:spLocks noGrp="1"/>
          </p:cNvSpPr>
          <p:nvPr>
            <p:ph type="sldNum" idx="19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1" name="编号占位符"/>
          <p:cNvSpPr>
            <a:spLocks noGrp="1"/>
          </p:cNvSpPr>
          <p:nvPr>
            <p:ph type="sldNum" idx="19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2" name="编号占位符"/>
          <p:cNvSpPr>
            <a:spLocks noGrp="1"/>
          </p:cNvSpPr>
          <p:nvPr>
            <p:ph type="sldNum" idx="19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3" name="编号占位符"/>
          <p:cNvSpPr>
            <a:spLocks noGrp="1"/>
          </p:cNvSpPr>
          <p:nvPr>
            <p:ph type="sldNum" idx="19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4" name="编号占位符"/>
          <p:cNvSpPr>
            <a:spLocks noGrp="1"/>
          </p:cNvSpPr>
          <p:nvPr>
            <p:ph type="sldNum" idx="19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5" name="编号占位符"/>
          <p:cNvSpPr>
            <a:spLocks noGrp="1"/>
          </p:cNvSpPr>
          <p:nvPr>
            <p:ph type="sldNum" idx="19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6" name="编号占位符"/>
          <p:cNvSpPr>
            <a:spLocks noGrp="1"/>
          </p:cNvSpPr>
          <p:nvPr>
            <p:ph type="sldNum" idx="19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7" name="编号占位符"/>
          <p:cNvSpPr>
            <a:spLocks noGrp="1"/>
          </p:cNvSpPr>
          <p:nvPr>
            <p:ph type="sldNum" idx="19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8" name="编号占位符"/>
          <p:cNvSpPr>
            <a:spLocks noGrp="1"/>
          </p:cNvSpPr>
          <p:nvPr>
            <p:ph type="sldNum" idx="19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49" name="编号占位符"/>
          <p:cNvSpPr>
            <a:spLocks noGrp="1"/>
          </p:cNvSpPr>
          <p:nvPr>
            <p:ph type="sldNum" idx="19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0" name="编号占位符"/>
          <p:cNvSpPr>
            <a:spLocks noGrp="1"/>
          </p:cNvSpPr>
          <p:nvPr>
            <p:ph type="sldNum" idx="19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1" name="编号占位符"/>
          <p:cNvSpPr>
            <a:spLocks noGrp="1"/>
          </p:cNvSpPr>
          <p:nvPr>
            <p:ph type="sldNum" idx="19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2" name="编号占位符"/>
          <p:cNvSpPr>
            <a:spLocks noGrp="1"/>
          </p:cNvSpPr>
          <p:nvPr>
            <p:ph type="sldNum" idx="19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3" name="编号占位符"/>
          <p:cNvSpPr>
            <a:spLocks noGrp="1"/>
          </p:cNvSpPr>
          <p:nvPr>
            <p:ph type="sldNum" idx="19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4" name="编号占位符"/>
          <p:cNvSpPr>
            <a:spLocks noGrp="1"/>
          </p:cNvSpPr>
          <p:nvPr>
            <p:ph type="sldNum" idx="19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5" name="编号占位符"/>
          <p:cNvSpPr>
            <a:spLocks noGrp="1"/>
          </p:cNvSpPr>
          <p:nvPr>
            <p:ph type="sldNum" idx="19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6" name="编号占位符"/>
          <p:cNvSpPr>
            <a:spLocks noGrp="1"/>
          </p:cNvSpPr>
          <p:nvPr>
            <p:ph type="sldNum" idx="19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7" name="编号占位符"/>
          <p:cNvSpPr>
            <a:spLocks noGrp="1"/>
          </p:cNvSpPr>
          <p:nvPr>
            <p:ph type="sldNum" idx="19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8" name="编号占位符"/>
          <p:cNvSpPr>
            <a:spLocks noGrp="1"/>
          </p:cNvSpPr>
          <p:nvPr>
            <p:ph type="sldNum" idx="19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59" name="编号占位符"/>
          <p:cNvSpPr>
            <a:spLocks noGrp="1"/>
          </p:cNvSpPr>
          <p:nvPr>
            <p:ph type="sldNum" idx="19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0" name="编号占位符"/>
          <p:cNvSpPr>
            <a:spLocks noGrp="1"/>
          </p:cNvSpPr>
          <p:nvPr>
            <p:ph type="sldNum" idx="19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1" name="编号占位符"/>
          <p:cNvSpPr>
            <a:spLocks noGrp="1"/>
          </p:cNvSpPr>
          <p:nvPr>
            <p:ph type="sldNum" idx="19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2" name="编号占位符"/>
          <p:cNvSpPr>
            <a:spLocks noGrp="1"/>
          </p:cNvSpPr>
          <p:nvPr>
            <p:ph type="sldNum" idx="19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3" name="编号占位符"/>
          <p:cNvSpPr>
            <a:spLocks noGrp="1"/>
          </p:cNvSpPr>
          <p:nvPr>
            <p:ph type="sldNum" idx="19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4" name="编号占位符"/>
          <p:cNvSpPr>
            <a:spLocks noGrp="1"/>
          </p:cNvSpPr>
          <p:nvPr>
            <p:ph type="sldNum" idx="19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5" name="编号占位符"/>
          <p:cNvSpPr>
            <a:spLocks noGrp="1"/>
          </p:cNvSpPr>
          <p:nvPr>
            <p:ph type="sldNum" idx="19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6" name="编号占位符"/>
          <p:cNvSpPr>
            <a:spLocks noGrp="1"/>
          </p:cNvSpPr>
          <p:nvPr>
            <p:ph type="sldNum" idx="19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7" name="编号占位符"/>
          <p:cNvSpPr>
            <a:spLocks noGrp="1"/>
          </p:cNvSpPr>
          <p:nvPr>
            <p:ph type="sldNum" idx="19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8" name="编号占位符"/>
          <p:cNvSpPr>
            <a:spLocks noGrp="1"/>
          </p:cNvSpPr>
          <p:nvPr>
            <p:ph type="sldNum" idx="194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69" name="编号占位符"/>
          <p:cNvSpPr>
            <a:spLocks noGrp="1"/>
          </p:cNvSpPr>
          <p:nvPr>
            <p:ph type="sldNum" idx="194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0" name="编号占位符"/>
          <p:cNvSpPr>
            <a:spLocks noGrp="1"/>
          </p:cNvSpPr>
          <p:nvPr>
            <p:ph type="sldNum" idx="195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1" name="编号占位符"/>
          <p:cNvSpPr>
            <a:spLocks noGrp="1"/>
          </p:cNvSpPr>
          <p:nvPr>
            <p:ph type="sldNum" idx="195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2" name="编号占位符"/>
          <p:cNvSpPr>
            <a:spLocks noGrp="1"/>
          </p:cNvSpPr>
          <p:nvPr>
            <p:ph type="sldNum" idx="195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3" name="编号占位符"/>
          <p:cNvSpPr>
            <a:spLocks noGrp="1"/>
          </p:cNvSpPr>
          <p:nvPr>
            <p:ph type="sldNum" idx="195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4" name="编号占位符"/>
          <p:cNvSpPr>
            <a:spLocks noGrp="1"/>
          </p:cNvSpPr>
          <p:nvPr>
            <p:ph type="sldNum" idx="195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5" name="编号占位符"/>
          <p:cNvSpPr>
            <a:spLocks noGrp="1"/>
          </p:cNvSpPr>
          <p:nvPr>
            <p:ph type="sldNum" idx="195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6" name="编号占位符"/>
          <p:cNvSpPr>
            <a:spLocks noGrp="1"/>
          </p:cNvSpPr>
          <p:nvPr>
            <p:ph type="sldNum" idx="195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7" name="编号占位符"/>
          <p:cNvSpPr>
            <a:spLocks noGrp="1"/>
          </p:cNvSpPr>
          <p:nvPr>
            <p:ph type="sldNum" idx="195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8" name="编号占位符"/>
          <p:cNvSpPr>
            <a:spLocks noGrp="1"/>
          </p:cNvSpPr>
          <p:nvPr>
            <p:ph type="sldNum" idx="195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79" name="编号占位符"/>
          <p:cNvSpPr>
            <a:spLocks noGrp="1"/>
          </p:cNvSpPr>
          <p:nvPr>
            <p:ph type="sldNum" idx="195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0" name="编号占位符"/>
          <p:cNvSpPr>
            <a:spLocks noGrp="1"/>
          </p:cNvSpPr>
          <p:nvPr>
            <p:ph type="sldNum" idx="196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1" name="编号占位符"/>
          <p:cNvSpPr>
            <a:spLocks noGrp="1"/>
          </p:cNvSpPr>
          <p:nvPr>
            <p:ph type="sldNum" idx="196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2" name="编号占位符"/>
          <p:cNvSpPr>
            <a:spLocks noGrp="1"/>
          </p:cNvSpPr>
          <p:nvPr>
            <p:ph type="sldNum" idx="196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3" name="编号占位符"/>
          <p:cNvSpPr>
            <a:spLocks noGrp="1"/>
          </p:cNvSpPr>
          <p:nvPr>
            <p:ph type="sldNum" idx="196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4" name="编号占位符"/>
          <p:cNvSpPr>
            <a:spLocks noGrp="1"/>
          </p:cNvSpPr>
          <p:nvPr>
            <p:ph type="sldNum" idx="196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5" name="编号占位符"/>
          <p:cNvSpPr>
            <a:spLocks noGrp="1"/>
          </p:cNvSpPr>
          <p:nvPr>
            <p:ph type="sldNum" idx="196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6" name="编号占位符"/>
          <p:cNvSpPr>
            <a:spLocks noGrp="1"/>
          </p:cNvSpPr>
          <p:nvPr>
            <p:ph type="sldNum" idx="196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7" name="编号占位符"/>
          <p:cNvSpPr>
            <a:spLocks noGrp="1"/>
          </p:cNvSpPr>
          <p:nvPr>
            <p:ph type="sldNum" idx="196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8" name="编号占位符"/>
          <p:cNvSpPr>
            <a:spLocks noGrp="1"/>
          </p:cNvSpPr>
          <p:nvPr>
            <p:ph type="sldNum" idx="196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89" name="编号占位符"/>
          <p:cNvSpPr>
            <a:spLocks noGrp="1"/>
          </p:cNvSpPr>
          <p:nvPr>
            <p:ph type="sldNum" idx="196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0" name="编号占位符"/>
          <p:cNvSpPr>
            <a:spLocks noGrp="1"/>
          </p:cNvSpPr>
          <p:nvPr>
            <p:ph type="sldNum" idx="197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1" name="编号占位符"/>
          <p:cNvSpPr>
            <a:spLocks noGrp="1"/>
          </p:cNvSpPr>
          <p:nvPr>
            <p:ph type="sldNum" idx="197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2" name="编号占位符"/>
          <p:cNvSpPr>
            <a:spLocks noGrp="1"/>
          </p:cNvSpPr>
          <p:nvPr>
            <p:ph type="sldNum" idx="197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3" name="编号占位符"/>
          <p:cNvSpPr>
            <a:spLocks noGrp="1"/>
          </p:cNvSpPr>
          <p:nvPr>
            <p:ph type="sldNum" idx="197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4" name="编号占位符"/>
          <p:cNvSpPr>
            <a:spLocks noGrp="1"/>
          </p:cNvSpPr>
          <p:nvPr>
            <p:ph type="sldNum" idx="197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5" name="编号占位符"/>
          <p:cNvSpPr>
            <a:spLocks noGrp="1"/>
          </p:cNvSpPr>
          <p:nvPr>
            <p:ph type="sldNum" idx="197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6" name="编号占位符"/>
          <p:cNvSpPr>
            <a:spLocks noGrp="1"/>
          </p:cNvSpPr>
          <p:nvPr>
            <p:ph type="sldNum" idx="197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7" name="编号占位符"/>
          <p:cNvSpPr>
            <a:spLocks noGrp="1"/>
          </p:cNvSpPr>
          <p:nvPr>
            <p:ph type="sldNum" idx="197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8" name="编号占位符"/>
          <p:cNvSpPr>
            <a:spLocks noGrp="1"/>
          </p:cNvSpPr>
          <p:nvPr>
            <p:ph type="sldNum" idx="197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1999" name="编号占位符"/>
          <p:cNvSpPr>
            <a:spLocks noGrp="1"/>
          </p:cNvSpPr>
          <p:nvPr>
            <p:ph type="sldNum" idx="197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0" name="编号占位符"/>
          <p:cNvSpPr>
            <a:spLocks noGrp="1"/>
          </p:cNvSpPr>
          <p:nvPr>
            <p:ph type="sldNum" idx="198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1" name="编号占位符"/>
          <p:cNvSpPr>
            <a:spLocks noGrp="1"/>
          </p:cNvSpPr>
          <p:nvPr>
            <p:ph type="sldNum" idx="198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2" name="编号占位符"/>
          <p:cNvSpPr>
            <a:spLocks noGrp="1"/>
          </p:cNvSpPr>
          <p:nvPr>
            <p:ph type="sldNum" idx="198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3" name="编号占位符"/>
          <p:cNvSpPr>
            <a:spLocks noGrp="1"/>
          </p:cNvSpPr>
          <p:nvPr>
            <p:ph type="sldNum" idx="198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4" name="编号占位符"/>
          <p:cNvSpPr>
            <a:spLocks noGrp="1"/>
          </p:cNvSpPr>
          <p:nvPr>
            <p:ph type="sldNum" idx="198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5" name="编号占位符"/>
          <p:cNvSpPr>
            <a:spLocks noGrp="1"/>
          </p:cNvSpPr>
          <p:nvPr>
            <p:ph type="sldNum" idx="198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6" name="编号占位符"/>
          <p:cNvSpPr>
            <a:spLocks noGrp="1"/>
          </p:cNvSpPr>
          <p:nvPr>
            <p:ph type="sldNum" idx="198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7" name="编号占位符"/>
          <p:cNvSpPr>
            <a:spLocks noGrp="1"/>
          </p:cNvSpPr>
          <p:nvPr>
            <p:ph type="sldNum" idx="198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8" name="编号占位符"/>
          <p:cNvSpPr>
            <a:spLocks noGrp="1"/>
          </p:cNvSpPr>
          <p:nvPr>
            <p:ph type="sldNum" idx="198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09" name="编号占位符"/>
          <p:cNvSpPr>
            <a:spLocks noGrp="1"/>
          </p:cNvSpPr>
          <p:nvPr>
            <p:ph type="sldNum" idx="198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0" name="编号占位符"/>
          <p:cNvSpPr>
            <a:spLocks noGrp="1"/>
          </p:cNvSpPr>
          <p:nvPr>
            <p:ph type="sldNum" idx="199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1" name="编号占位符"/>
          <p:cNvSpPr>
            <a:spLocks noGrp="1"/>
          </p:cNvSpPr>
          <p:nvPr>
            <p:ph type="sldNum" idx="199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2" name="编号占位符"/>
          <p:cNvSpPr>
            <a:spLocks noGrp="1"/>
          </p:cNvSpPr>
          <p:nvPr>
            <p:ph type="sldNum" idx="199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3" name="编号占位符"/>
          <p:cNvSpPr>
            <a:spLocks noGrp="1"/>
          </p:cNvSpPr>
          <p:nvPr>
            <p:ph type="sldNum" idx="199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4" name="编号占位符"/>
          <p:cNvSpPr>
            <a:spLocks noGrp="1"/>
          </p:cNvSpPr>
          <p:nvPr>
            <p:ph type="sldNum" idx="199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5" name="编号占位符"/>
          <p:cNvSpPr>
            <a:spLocks noGrp="1"/>
          </p:cNvSpPr>
          <p:nvPr>
            <p:ph type="sldNum" idx="199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6" name="编号占位符"/>
          <p:cNvSpPr>
            <a:spLocks noGrp="1"/>
          </p:cNvSpPr>
          <p:nvPr>
            <p:ph type="sldNum" idx="199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7" name="编号占位符"/>
          <p:cNvSpPr>
            <a:spLocks noGrp="1"/>
          </p:cNvSpPr>
          <p:nvPr>
            <p:ph type="sldNum" idx="199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8" name="编号占位符"/>
          <p:cNvSpPr>
            <a:spLocks noGrp="1"/>
          </p:cNvSpPr>
          <p:nvPr>
            <p:ph type="sldNum" idx="199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19" name="编号占位符"/>
          <p:cNvSpPr>
            <a:spLocks noGrp="1"/>
          </p:cNvSpPr>
          <p:nvPr>
            <p:ph type="sldNum" idx="199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0" name="编号占位符"/>
          <p:cNvSpPr>
            <a:spLocks noGrp="1"/>
          </p:cNvSpPr>
          <p:nvPr>
            <p:ph type="sldNum" idx="200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1" name="编号占位符"/>
          <p:cNvSpPr>
            <a:spLocks noGrp="1"/>
          </p:cNvSpPr>
          <p:nvPr>
            <p:ph type="sldNum" idx="200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2" name="编号占位符"/>
          <p:cNvSpPr>
            <a:spLocks noGrp="1"/>
          </p:cNvSpPr>
          <p:nvPr>
            <p:ph type="sldNum" idx="200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3" name="编号占位符"/>
          <p:cNvSpPr>
            <a:spLocks noGrp="1"/>
          </p:cNvSpPr>
          <p:nvPr>
            <p:ph type="sldNum" idx="200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4" name="编号占位符"/>
          <p:cNvSpPr>
            <a:spLocks noGrp="1"/>
          </p:cNvSpPr>
          <p:nvPr>
            <p:ph type="sldNum" idx="200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5" name="编号占位符"/>
          <p:cNvSpPr>
            <a:spLocks noGrp="1"/>
          </p:cNvSpPr>
          <p:nvPr>
            <p:ph type="sldNum" idx="200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6" name="编号占位符"/>
          <p:cNvSpPr>
            <a:spLocks noGrp="1"/>
          </p:cNvSpPr>
          <p:nvPr>
            <p:ph type="sldNum" idx="200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7" name="编号占位符"/>
          <p:cNvSpPr>
            <a:spLocks noGrp="1"/>
          </p:cNvSpPr>
          <p:nvPr>
            <p:ph type="sldNum" idx="200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8" name="编号占位符"/>
          <p:cNvSpPr>
            <a:spLocks noGrp="1"/>
          </p:cNvSpPr>
          <p:nvPr>
            <p:ph type="sldNum" idx="200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29" name="编号占位符"/>
          <p:cNvSpPr>
            <a:spLocks noGrp="1"/>
          </p:cNvSpPr>
          <p:nvPr>
            <p:ph type="sldNum" idx="200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0" name="编号占位符"/>
          <p:cNvSpPr>
            <a:spLocks noGrp="1"/>
          </p:cNvSpPr>
          <p:nvPr>
            <p:ph type="sldNum" idx="201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1" name="编号占位符"/>
          <p:cNvSpPr>
            <a:spLocks noGrp="1"/>
          </p:cNvSpPr>
          <p:nvPr>
            <p:ph type="sldNum" idx="201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2" name="编号占位符"/>
          <p:cNvSpPr>
            <a:spLocks noGrp="1"/>
          </p:cNvSpPr>
          <p:nvPr>
            <p:ph type="sldNum" idx="201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3" name="编号占位符"/>
          <p:cNvSpPr>
            <a:spLocks noGrp="1"/>
          </p:cNvSpPr>
          <p:nvPr>
            <p:ph type="sldNum" idx="201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4" name="编号占位符"/>
          <p:cNvSpPr>
            <a:spLocks noGrp="1"/>
          </p:cNvSpPr>
          <p:nvPr>
            <p:ph type="sldNum" idx="201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5" name="编号占位符"/>
          <p:cNvSpPr>
            <a:spLocks noGrp="1"/>
          </p:cNvSpPr>
          <p:nvPr>
            <p:ph type="sldNum" idx="201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6" name="编号占位符"/>
          <p:cNvSpPr>
            <a:spLocks noGrp="1"/>
          </p:cNvSpPr>
          <p:nvPr>
            <p:ph type="sldNum" idx="201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7" name="编号占位符"/>
          <p:cNvSpPr>
            <a:spLocks noGrp="1"/>
          </p:cNvSpPr>
          <p:nvPr>
            <p:ph type="sldNum" idx="201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8" name="编号占位符"/>
          <p:cNvSpPr>
            <a:spLocks noGrp="1"/>
          </p:cNvSpPr>
          <p:nvPr>
            <p:ph type="sldNum" idx="201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39" name="编号占位符"/>
          <p:cNvSpPr>
            <a:spLocks noGrp="1"/>
          </p:cNvSpPr>
          <p:nvPr>
            <p:ph type="sldNum" idx="201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0" name="编号占位符"/>
          <p:cNvSpPr>
            <a:spLocks noGrp="1"/>
          </p:cNvSpPr>
          <p:nvPr>
            <p:ph type="sldNum" idx="202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1" name="编号占位符"/>
          <p:cNvSpPr>
            <a:spLocks noGrp="1"/>
          </p:cNvSpPr>
          <p:nvPr>
            <p:ph type="sldNum" idx="202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2" name="编号占位符"/>
          <p:cNvSpPr>
            <a:spLocks noGrp="1"/>
          </p:cNvSpPr>
          <p:nvPr>
            <p:ph type="sldNum" idx="202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3" name="编号占位符"/>
          <p:cNvSpPr>
            <a:spLocks noGrp="1"/>
          </p:cNvSpPr>
          <p:nvPr>
            <p:ph type="sldNum" idx="202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4" name="编号占位符"/>
          <p:cNvSpPr>
            <a:spLocks noGrp="1"/>
          </p:cNvSpPr>
          <p:nvPr>
            <p:ph type="sldNum" idx="202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5" name="编号占位符"/>
          <p:cNvSpPr>
            <a:spLocks noGrp="1"/>
          </p:cNvSpPr>
          <p:nvPr>
            <p:ph type="sldNum" idx="202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6" name="编号占位符"/>
          <p:cNvSpPr>
            <a:spLocks noGrp="1"/>
          </p:cNvSpPr>
          <p:nvPr>
            <p:ph type="sldNum" idx="202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7" name="编号占位符"/>
          <p:cNvSpPr>
            <a:spLocks noGrp="1"/>
          </p:cNvSpPr>
          <p:nvPr>
            <p:ph type="sldNum" idx="202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8" name="编号占位符"/>
          <p:cNvSpPr>
            <a:spLocks noGrp="1"/>
          </p:cNvSpPr>
          <p:nvPr>
            <p:ph type="sldNum" idx="202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49" name="编号占位符"/>
          <p:cNvSpPr>
            <a:spLocks noGrp="1"/>
          </p:cNvSpPr>
          <p:nvPr>
            <p:ph type="sldNum" idx="202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0" name="编号占位符"/>
          <p:cNvSpPr>
            <a:spLocks noGrp="1"/>
          </p:cNvSpPr>
          <p:nvPr>
            <p:ph type="sldNum" idx="203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1" name="编号占位符"/>
          <p:cNvSpPr>
            <a:spLocks noGrp="1"/>
          </p:cNvSpPr>
          <p:nvPr>
            <p:ph type="sldNum" idx="203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2" name="编号占位符"/>
          <p:cNvSpPr>
            <a:spLocks noGrp="1"/>
          </p:cNvSpPr>
          <p:nvPr>
            <p:ph type="sldNum" idx="203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3" name="编号占位符"/>
          <p:cNvSpPr>
            <a:spLocks noGrp="1"/>
          </p:cNvSpPr>
          <p:nvPr>
            <p:ph type="sldNum" idx="203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4" name="编号占位符"/>
          <p:cNvSpPr>
            <a:spLocks noGrp="1"/>
          </p:cNvSpPr>
          <p:nvPr>
            <p:ph type="sldNum" idx="203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5" name="编号占位符"/>
          <p:cNvSpPr>
            <a:spLocks noGrp="1"/>
          </p:cNvSpPr>
          <p:nvPr>
            <p:ph type="sldNum" idx="203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6" name="编号占位符"/>
          <p:cNvSpPr>
            <a:spLocks noGrp="1"/>
          </p:cNvSpPr>
          <p:nvPr>
            <p:ph type="sldNum" idx="203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7" name="编号占位符"/>
          <p:cNvSpPr>
            <a:spLocks noGrp="1"/>
          </p:cNvSpPr>
          <p:nvPr>
            <p:ph type="sldNum" idx="203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8" name="编号占位符"/>
          <p:cNvSpPr>
            <a:spLocks noGrp="1"/>
          </p:cNvSpPr>
          <p:nvPr>
            <p:ph type="sldNum" idx="2038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59" name="编号占位符"/>
          <p:cNvSpPr>
            <a:spLocks noGrp="1"/>
          </p:cNvSpPr>
          <p:nvPr>
            <p:ph type="sldNum" idx="2039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0" name="编号占位符"/>
          <p:cNvSpPr>
            <a:spLocks noGrp="1"/>
          </p:cNvSpPr>
          <p:nvPr>
            <p:ph type="sldNum" idx="2040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1" name="编号占位符"/>
          <p:cNvSpPr>
            <a:spLocks noGrp="1"/>
          </p:cNvSpPr>
          <p:nvPr>
            <p:ph type="sldNum" idx="2041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2" name="编号占位符"/>
          <p:cNvSpPr>
            <a:spLocks noGrp="1"/>
          </p:cNvSpPr>
          <p:nvPr>
            <p:ph type="sldNum" idx="2042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3" name="编号占位符"/>
          <p:cNvSpPr>
            <a:spLocks noGrp="1"/>
          </p:cNvSpPr>
          <p:nvPr>
            <p:ph type="sldNum" idx="2043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4" name="编号占位符"/>
          <p:cNvSpPr>
            <a:spLocks noGrp="1"/>
          </p:cNvSpPr>
          <p:nvPr>
            <p:ph type="sldNum" idx="2044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5" name="编号占位符"/>
          <p:cNvSpPr>
            <a:spLocks noGrp="1"/>
          </p:cNvSpPr>
          <p:nvPr>
            <p:ph type="sldNum" idx="2045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6" name="编号占位符"/>
          <p:cNvSpPr>
            <a:spLocks noGrp="1"/>
          </p:cNvSpPr>
          <p:nvPr>
            <p:ph type="sldNum" idx="2046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
        <p:nvSpPr>
          <p:cNvPr id="2067" name="编号占位符"/>
          <p:cNvSpPr>
            <a:spLocks noGrp="1"/>
          </p:cNvSpPr>
          <p:nvPr>
            <p:ph type="sldNum" idx="2047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stStyle>
          <a:p>
            <a:pPr algn="r"/>
            <a:fld id="{CAD2D6BD-DE1B-4B5F-8B41-2702339687B9}" type="slidenum">
              <a:rPr lang="zh-CN" altLang="en-US"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18" name="幻灯片图像占位符 8317"/>
          <p:cNvSpPr>
            <a:spLocks noGrp="1" noChangeAspect="1"/>
          </p:cNvSpPr>
          <p:nvPr>
            <p:ph type="sldImg" idx="2"/>
          </p:nvPr>
        </p:nvSpPr>
        <p:spPr>
          <a:xfrm>
            <a:off x="-814388" y="1143000"/>
            <a:ext cx="8486775" cy="3086100"/>
          </a:xfrm>
          <a:prstGeom prst="rect">
            <a:avLst/>
          </a:prstGeom>
          <a:noFill/>
          <a:ln w="12700" cap="flat" cmpd="sng">
            <a:solidFill>
              <a:srgbClr val="000000"/>
            </a:solidFill>
            <a:prstDash val="solid"/>
            <a:round/>
          </a:ln>
        </p:spPr>
      </p:sp>
      <p:sp>
        <p:nvSpPr>
          <p:cNvPr id="8319" name="文本占位符 8318"/>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8320"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81" name="幻灯片图像占位符 8280"/>
          <p:cNvSpPr>
            <a:spLocks noGrp="1" noChangeAspect="1"/>
          </p:cNvSpPr>
          <p:nvPr>
            <p:ph type="sldImg" idx="2"/>
          </p:nvPr>
        </p:nvSpPr>
        <p:spPr>
          <a:xfrm>
            <a:off x="-814388" y="1143000"/>
            <a:ext cx="8486775" cy="3086100"/>
          </a:xfrm>
          <a:prstGeom prst="rect">
            <a:avLst/>
          </a:prstGeom>
          <a:noFill/>
          <a:ln w="12700" cap="flat" cmpd="sng">
            <a:solidFill>
              <a:srgbClr val="000000"/>
            </a:solidFill>
            <a:prstDash val="solid"/>
            <a:round/>
          </a:ln>
        </p:spPr>
      </p:sp>
      <p:sp>
        <p:nvSpPr>
          <p:cNvPr id="8282" name="文本占位符 8281"/>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8283"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 name="幻灯片图像占位符 8293"/>
          <p:cNvSpPr>
            <a:spLocks noGrp="1" noChangeAspect="1"/>
          </p:cNvSpPr>
          <p:nvPr>
            <p:ph type="sldImg" idx="2"/>
          </p:nvPr>
        </p:nvSpPr>
        <p:spPr>
          <a:xfrm>
            <a:off x="-814388" y="1143000"/>
            <a:ext cx="8486775" cy="3086100"/>
          </a:xfrm>
          <a:prstGeom prst="rect">
            <a:avLst/>
          </a:prstGeom>
          <a:noFill/>
          <a:ln w="12700" cap="flat" cmpd="sng">
            <a:solidFill>
              <a:srgbClr val="000000"/>
            </a:solidFill>
            <a:prstDash val="solid"/>
            <a:round/>
          </a:ln>
        </p:spPr>
      </p:sp>
      <p:sp>
        <p:nvSpPr>
          <p:cNvPr id="8295" name="文本占位符 8294"/>
          <p:cNvSpPr>
            <a:spLocks noGrp="1"/>
          </p:cNvSpPr>
          <p:nvPr>
            <p:ph type="body" idx="3"/>
          </p:nvPr>
        </p:nvSpPr>
        <p:spPr>
          <a:xfrm>
            <a:off x="685800" y="4400550"/>
            <a:ext cx="5486400" cy="3600450"/>
          </a:xfrm>
          <a:prstGeom prst="rect">
            <a:avLst/>
          </a:prstGeom>
          <a:noFill/>
          <a:ln w="9525" cap="flat" cmpd="sng">
            <a:noFill/>
            <a:prstDash val="solid"/>
            <a:miter/>
          </a:ln>
        </p:spPr>
        <p:txBody>
          <a:bodyPr vert="horz" wrap="square" lIns="91440" tIns="45720" rIns="91440" bIns="45720" anchor="t" anchorCtr="0"/>
          <a:lstStyle/>
          <a:p>
            <a:endParaRPr lang="zh-CN" altLang="en-US"/>
          </a:p>
        </p:txBody>
      </p:sp>
      <p:sp>
        <p:nvSpPr>
          <p:cNvPr id="8296" name="编号占位符"/>
          <p:cNvSpPr>
            <a:spLocks noGrp="1"/>
          </p:cNvSpPr>
          <p:nvPr>
            <p:ph type="sldNum" idx="5"/>
          </p:nvPr>
        </p:nvSpPr>
        <p:spPr>
          <a:xfrm>
            <a:off x="3884613" y="8685213"/>
            <a:ext cx="2971800" cy="458787"/>
          </a:xfrm>
          <a:prstGeom prst="rect">
            <a:avLst/>
          </a:prstGeom>
          <a:noFill/>
          <a:ln w="9525" cap="flat" cmpd="sng">
            <a:noFill/>
            <a:prstDash val="solid"/>
            <a:miter/>
          </a:ln>
        </p:spPr>
        <p:txBody>
          <a:bodyPr vert="horz" wrap="square" lIns="91440" tIns="45720" rIns="91440" bIns="45720" anchor="b" anchorCtr="0"/>
          <a:lstStyle/>
          <a:p>
            <a:fld id="{CAD2D6BD-DE1B-4B5F-8B41-2702339687B9}" type="slidenum">
              <a:rPr lang="en-US" altLang="zh-CN" sz="1200" u="none" strike="noStrike" kern="1200" cap="none" spc="0" baseline="0">
                <a:solidFill>
                  <a:schemeClr val="tx1"/>
                </a:solidFill>
                <a:latin typeface="等线" charset="-122"/>
                <a:ea typeface="等线" charset="-122"/>
                <a:cs typeface="等线" charset="-122"/>
              </a:rPr>
            </a:fld>
            <a:endParaRPr lang="zh-CN" altLang="en-US" sz="1200">
              <a:latin typeface="等线" charset="-122"/>
              <a:ea typeface="等线" charset="-122"/>
              <a:cs typeface="等线"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gradFill>
          <a:gsLst>
            <a:gs pos="0">
              <a:schemeClr val="accent1">
                <a:lumMod val="5000"/>
                <a:lumOff val="95000"/>
              </a:schemeClr>
            </a:gs>
            <a:gs pos="67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grpSp>
        <p:nvGrpSpPr>
          <p:cNvPr id="14" name="组合"/>
          <p:cNvGrpSpPr/>
          <p:nvPr userDrawn="1"/>
        </p:nvGrpSpPr>
        <p:grpSpPr>
          <a:xfrm flipV="1">
            <a:off x="5205838" y="875100"/>
            <a:ext cx="26036916" cy="0"/>
            <a:chOff x="5205838" y="875100"/>
            <a:chExt cx="26036916" cy="0"/>
          </a:xfrm>
        </p:grpSpPr>
        <p:sp>
          <p:nvSpPr>
            <p:cNvPr id="10" name="直线"/>
            <p:cNvSpPr/>
            <p:nvPr/>
          </p:nvSpPr>
          <p:spPr>
            <a:xfrm>
              <a:off x="5205838" y="875100"/>
              <a:ext cx="8226764" cy="0"/>
            </a:xfrm>
            <a:prstGeom prst="line">
              <a:avLst/>
            </a:prstGeom>
            <a:noFill/>
            <a:ln w="19050" cap="flat" cmpd="sng">
              <a:solidFill>
                <a:srgbClr val="93CDDD"/>
              </a:solidFill>
              <a:prstDash val="solid"/>
              <a:round/>
            </a:ln>
          </p:spPr>
          <p:txBody>
            <a:bodyPr rtlCol="0" anchor="ctr"/>
            <a:lstStyle/>
            <a:p>
              <a:pPr algn="ctr"/>
            </a:p>
          </p:txBody>
        </p:sp>
        <p:sp>
          <p:nvSpPr>
            <p:cNvPr id="11" name="直线"/>
            <p:cNvSpPr/>
            <p:nvPr/>
          </p:nvSpPr>
          <p:spPr>
            <a:xfrm>
              <a:off x="13304019" y="875100"/>
              <a:ext cx="7424425" cy="0"/>
            </a:xfrm>
            <a:prstGeom prst="line">
              <a:avLst/>
            </a:prstGeom>
            <a:noFill/>
            <a:ln w="19050" cap="flat" cmpd="sng">
              <a:solidFill>
                <a:srgbClr val="92D050"/>
              </a:solidFill>
              <a:prstDash val="solid"/>
              <a:round/>
            </a:ln>
          </p:spPr>
          <p:txBody>
            <a:bodyPr rtlCol="0" anchor="ctr"/>
            <a:lstStyle/>
            <a:p>
              <a:pPr algn="ctr"/>
            </a:p>
          </p:txBody>
        </p:sp>
        <p:sp>
          <p:nvSpPr>
            <p:cNvPr id="12" name="直线"/>
            <p:cNvSpPr/>
            <p:nvPr/>
          </p:nvSpPr>
          <p:spPr>
            <a:xfrm>
              <a:off x="20728446" y="875100"/>
              <a:ext cx="5783977" cy="0"/>
            </a:xfrm>
            <a:prstGeom prst="line">
              <a:avLst/>
            </a:prstGeom>
            <a:noFill/>
            <a:ln w="19050" cap="flat" cmpd="sng">
              <a:solidFill>
                <a:srgbClr val="FFC000"/>
              </a:solidFill>
              <a:prstDash val="solid"/>
              <a:round/>
            </a:ln>
          </p:spPr>
          <p:txBody>
            <a:bodyPr rtlCol="0" anchor="ctr"/>
            <a:lstStyle/>
            <a:p>
              <a:pPr algn="ctr"/>
            </a:p>
          </p:txBody>
        </p:sp>
        <p:sp>
          <p:nvSpPr>
            <p:cNvPr id="13" name="直线"/>
            <p:cNvSpPr/>
            <p:nvPr/>
          </p:nvSpPr>
          <p:spPr>
            <a:xfrm>
              <a:off x="26385396" y="875100"/>
              <a:ext cx="4857355" cy="0"/>
            </a:xfrm>
            <a:prstGeom prst="line">
              <a:avLst/>
            </a:prstGeom>
            <a:noFill/>
            <a:ln w="19050" cap="flat" cmpd="sng">
              <a:solidFill>
                <a:srgbClr val="FF0000"/>
              </a:solidFill>
              <a:prstDash val="solid"/>
              <a:round/>
            </a:ln>
          </p:spPr>
          <p:txBody>
            <a:bodyPr rtlCol="0" anchor="ctr"/>
            <a:lstStyle/>
            <a:p>
              <a:pPr algn="ctr"/>
            </a:p>
          </p:txBody>
        </p:sp>
      </p:grpSp>
    </p:spTree>
  </p:cSld>
  <p:clrMapOvr>
    <a:masterClrMapping/>
  </p:clrMapOvr>
  <p:transition spd="slow">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AD2D6BD-DE1B-4B5F-8B41-2702339687B9}" type="datetime1">
              <a:rPr lang="en-US" altLang="zh-CN" sz="1200">
                <a:solidFill>
                  <a:srgbClr val="898989"/>
                </a:solidFill>
                <a:latin typeface="Calibri" charset="0"/>
                <a:ea typeface="宋体" panose="02010600030101010101" pitchFamily="2" charset="-122"/>
                <a:cs typeface="Calibri" charset="0"/>
              </a:rPr>
            </a:fld>
            <a:endParaRPr lang="zh-CN" altLang="en-US" sz="1200">
              <a:solidFill>
                <a:srgbClr val="898989"/>
              </a:solidFill>
              <a:latin typeface="Calibri" charset="0"/>
              <a:ea typeface="宋体" panose="02010600030101010101" pitchFamily="2" charset="-122"/>
              <a:cs typeface="Calibri" charset="0"/>
            </a:endParaRPr>
          </a:p>
        </p:txBody>
      </p:sp>
      <p:sp>
        <p:nvSpPr>
          <p:cNvPr id="4" name="页脚占位符 3"/>
          <p:cNvSpPr>
            <a:spLocks noGrp="1"/>
          </p:cNvSpPr>
          <p:nvPr>
            <p:ph type="ftr" sz="quarter" idx="11"/>
          </p:nvPr>
        </p:nvSpPr>
        <p:spPr/>
        <p:txBody>
          <a:bodyPr/>
          <a:lstStyle/>
          <a:p>
            <a:endParaRPr lang="zh-CN" altLang="en-US" sz="1200">
              <a:solidFill>
                <a:srgbClr val="898989"/>
              </a:solidFill>
              <a:latin typeface="Calibri" charset="0"/>
              <a:ea typeface="宋体" panose="02010600030101010101" pitchFamily="2" charset="-122"/>
              <a:cs typeface="Calibri" charset="0"/>
            </a:endParaRPr>
          </a:p>
        </p:txBody>
      </p:sp>
      <p:sp>
        <p:nvSpPr>
          <p:cNvPr id="5" name="灯片编号占位符 4"/>
          <p:cNvSpPr>
            <a:spLocks noGrp="1"/>
          </p:cNvSpPr>
          <p:nvPr>
            <p:ph type="sldNum" sz="quarter" idx="12"/>
          </p:nvPr>
        </p:nvSpPr>
        <p:spPr/>
        <p:txBody>
          <a:bodyPr/>
          <a:lstStyle/>
          <a:p>
            <a:fld id="{CAD2D6BD-DE1B-4B5F-8B41-2702339687B9}" type="slidenum">
              <a:rPr lang="zh-CN" altLang="en-US" sz="1200" u="none" strike="noStrike" kern="1200" cap="none" spc="0" baseline="0">
                <a:solidFill>
                  <a:srgbClr val="898989"/>
                </a:solidFill>
                <a:latin typeface="Calibri" charset="0"/>
                <a:ea typeface="宋体" panose="02010600030101010101" pitchFamily="2" charset="-122"/>
                <a:cs typeface="Calibri" charset="0"/>
              </a:rPr>
            </a:fld>
            <a:endParaRPr lang="zh-CN" altLang="en-US" sz="1200">
              <a:solidFill>
                <a:srgbClr val="898989"/>
              </a:solidFill>
              <a:latin typeface="Calibri" charset="0"/>
              <a:ea typeface="宋体" panose="02010600030101010101" pitchFamily="2" charset="-122"/>
              <a:cs typeface="Calibri" charset="0"/>
            </a:endParaRPr>
          </a:p>
        </p:txBody>
      </p:sp>
    </p:spTree>
  </p:cSld>
  <p:clrMapOvr>
    <a:masterClrMapping/>
  </p:clrMapOvr>
  <p:transition spd="slow">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AD2D6BD-DE1B-4B5F-8B41-2702339687B9}" type="datetime1">
              <a:rPr lang="en-US" altLang="zh-CN" sz="1200">
                <a:solidFill>
                  <a:srgbClr val="898989"/>
                </a:solidFill>
                <a:latin typeface="Calibri" charset="0"/>
                <a:ea typeface="宋体" panose="02010600030101010101" pitchFamily="2" charset="-122"/>
                <a:cs typeface="Calibri" charset="0"/>
              </a:rPr>
            </a:fld>
            <a:endParaRPr lang="zh-CN" altLang="en-US" sz="1200">
              <a:solidFill>
                <a:srgbClr val="898989"/>
              </a:solidFill>
              <a:latin typeface="Calibri" charset="0"/>
              <a:ea typeface="宋体" panose="02010600030101010101" pitchFamily="2" charset="-122"/>
              <a:cs typeface="Calibri" charset="0"/>
            </a:endParaRPr>
          </a:p>
        </p:txBody>
      </p:sp>
      <p:sp>
        <p:nvSpPr>
          <p:cNvPr id="4" name="页脚占位符 3"/>
          <p:cNvSpPr>
            <a:spLocks noGrp="1"/>
          </p:cNvSpPr>
          <p:nvPr>
            <p:ph type="ftr" sz="quarter" idx="11"/>
          </p:nvPr>
        </p:nvSpPr>
        <p:spPr/>
        <p:txBody>
          <a:bodyPr/>
          <a:lstStyle/>
          <a:p>
            <a:endParaRPr lang="zh-CN" altLang="en-US" sz="1200">
              <a:solidFill>
                <a:srgbClr val="898989"/>
              </a:solidFill>
              <a:latin typeface="Calibri" charset="0"/>
              <a:ea typeface="宋体" panose="02010600030101010101" pitchFamily="2" charset="-122"/>
              <a:cs typeface="Calibri" charset="0"/>
            </a:endParaRPr>
          </a:p>
        </p:txBody>
      </p:sp>
      <p:sp>
        <p:nvSpPr>
          <p:cNvPr id="5" name="灯片编号占位符 4"/>
          <p:cNvSpPr>
            <a:spLocks noGrp="1"/>
          </p:cNvSpPr>
          <p:nvPr>
            <p:ph type="sldNum" sz="quarter" idx="12"/>
          </p:nvPr>
        </p:nvSpPr>
        <p:spPr/>
        <p:txBody>
          <a:bodyPr/>
          <a:lstStyle/>
          <a:p>
            <a:fld id="{CAD2D6BD-DE1B-4B5F-8B41-2702339687B9}" type="slidenum">
              <a:rPr lang="zh-CN" altLang="en-US" sz="1200" u="none" strike="noStrike" kern="1200" cap="none" spc="0" baseline="0">
                <a:solidFill>
                  <a:srgbClr val="898989"/>
                </a:solidFill>
                <a:latin typeface="Calibri" charset="0"/>
                <a:ea typeface="宋体" panose="02010600030101010101" pitchFamily="2" charset="-122"/>
                <a:cs typeface="Calibri" charset="0"/>
              </a:rPr>
            </a:fld>
            <a:endParaRPr lang="zh-CN" altLang="en-US" sz="1200">
              <a:solidFill>
                <a:srgbClr val="898989"/>
              </a:solidFill>
              <a:latin typeface="Calibri" charset="0"/>
              <a:ea typeface="宋体" panose="02010600030101010101" pitchFamily="2" charset="-122"/>
              <a:cs typeface="Calibri" charset="0"/>
            </a:endParaRPr>
          </a:p>
        </p:txBody>
      </p:sp>
    </p:spTree>
  </p:cSld>
  <p:clrMapOvr>
    <a:masterClrMapping/>
  </p:clrMapOvr>
  <p:transition spd="slow">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Tree>
  </p:cSld>
  <p:clrMapOvr>
    <a:masterClrMapping/>
  </p:clrMapOvr>
  <p:transition spd="slow">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slow">
    <p:pull dir="d"/>
  </p:transition>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1.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日期占位符"/>
          <p:cNvSpPr>
            <a:spLocks noGrp="1"/>
          </p:cNvSpPr>
          <p:nvPr>
            <p:ph type="dt" idx="2"/>
          </p:nvPr>
        </p:nvSpPr>
        <p:spPr>
          <a:xfrm>
            <a:off x="1980000" y="13346668"/>
            <a:ext cx="9240000" cy="766667"/>
          </a:xfrm>
          <a:prstGeom prst="rect">
            <a:avLst/>
          </a:prstGeom>
          <a:noFill/>
          <a:ln w="9525" cap="flat" cmpd="sng">
            <a:noFill/>
            <a:prstDash val="solid"/>
            <a:miter/>
          </a:ln>
        </p:spPr>
        <p:txBody>
          <a:bodyPr vert="horz" wrap="square" lIns="91440" tIns="45720" rIns="91440" bIns="45720" anchor="ctr" anchorCtr="0"/>
          <a:lstStyle>
            <a:lvl1pPr algn="l" defTabSz="914400" fontAlgn="base" hangingPunct="0">
              <a:defRPr>
                <a:latin typeface="Times New Roman" panose="02020603050405020304" charset="0"/>
                <a:ea typeface="宋体" panose="02010600030101010101" pitchFamily="2" charset="-122"/>
                <a:cs typeface="Times New Roman" panose="02020603050405020304" charset="0"/>
              </a:defRPr>
            </a:lvl1pPr>
          </a:lstStyle>
          <a:p>
            <a:fld id="{CAD2D6BD-DE1B-4B5F-8B41-2702339687B9}" type="datetime1">
              <a:rPr lang="en-US" altLang="zh-CN" sz="1200">
                <a:solidFill>
                  <a:srgbClr val="898989"/>
                </a:solidFill>
                <a:latin typeface="Calibri" charset="0"/>
                <a:ea typeface="宋体" panose="02010600030101010101" pitchFamily="2" charset="-122"/>
                <a:cs typeface="Calibri" charset="0"/>
              </a:rPr>
            </a:fld>
            <a:endParaRPr lang="zh-CN" altLang="en-US" sz="1200">
              <a:solidFill>
                <a:srgbClr val="898989"/>
              </a:solidFill>
              <a:latin typeface="Calibri" charset="0"/>
              <a:ea typeface="宋体" panose="02010600030101010101" pitchFamily="2" charset="-122"/>
              <a:cs typeface="Calibri" charset="0"/>
            </a:endParaRPr>
          </a:p>
        </p:txBody>
      </p:sp>
      <p:sp>
        <p:nvSpPr>
          <p:cNvPr id="3" name="页脚占位符"/>
          <p:cNvSpPr>
            <a:spLocks noGrp="1"/>
          </p:cNvSpPr>
          <p:nvPr>
            <p:ph type="ftr" idx="3"/>
          </p:nvPr>
        </p:nvSpPr>
        <p:spPr>
          <a:xfrm>
            <a:off x="13530001" y="13346668"/>
            <a:ext cx="12540002" cy="766667"/>
          </a:xfrm>
          <a:prstGeom prst="rect">
            <a:avLst/>
          </a:prstGeom>
          <a:noFill/>
          <a:ln w="9525" cap="flat" cmpd="sng">
            <a:noFill/>
            <a:prstDash val="solid"/>
            <a:miter/>
          </a:ln>
        </p:spPr>
        <p:txBody>
          <a:bodyPr vert="horz" wrap="square" lIns="91440" tIns="45720" rIns="91440" bIns="45720" anchor="ctr" anchorCtr="0"/>
          <a:lstStyle>
            <a:lvl1pPr algn="ctr" defTabSz="914400" fontAlgn="base" hangingPunct="0">
              <a:defRPr>
                <a:latin typeface="Times New Roman" panose="02020603050405020304" charset="0"/>
                <a:ea typeface="宋体" panose="02010600030101010101" pitchFamily="2" charset="-122"/>
                <a:cs typeface="Times New Roman" panose="02020603050405020304" charset="0"/>
              </a:defRPr>
            </a:lvl1pPr>
          </a:lstStyle>
          <a:p>
            <a:endParaRPr lang="zh-CN" altLang="en-US" sz="1200">
              <a:solidFill>
                <a:srgbClr val="898989"/>
              </a:solidFill>
              <a:latin typeface="Calibri" charset="0"/>
              <a:ea typeface="宋体" panose="02010600030101010101" pitchFamily="2" charset="-122"/>
              <a:cs typeface="Calibri" charset="0"/>
            </a:endParaRPr>
          </a:p>
        </p:txBody>
      </p:sp>
      <p:sp>
        <p:nvSpPr>
          <p:cNvPr id="4" name="编号占位符"/>
          <p:cNvSpPr>
            <a:spLocks noGrp="1"/>
          </p:cNvSpPr>
          <p:nvPr>
            <p:ph type="sldNum" idx="4"/>
          </p:nvPr>
        </p:nvSpPr>
        <p:spPr>
          <a:xfrm>
            <a:off x="28380000" y="13346668"/>
            <a:ext cx="9240000" cy="766667"/>
          </a:xfrm>
          <a:prstGeom prst="rect">
            <a:avLst/>
          </a:prstGeom>
          <a:noFill/>
          <a:ln w="9525" cap="flat" cmpd="sng">
            <a:noFill/>
            <a:prstDash val="solid"/>
            <a:miter/>
          </a:ln>
        </p:spPr>
        <p:txBody>
          <a:bodyPr vert="horz" wrap="square" lIns="91440" tIns="45720" rIns="91440" bIns="45720" anchor="ctr" anchorCtr="0"/>
          <a:lstStyle>
            <a:lvl1pPr algn="r" defTabSz="914400" fontAlgn="base" hangingPunct="0">
              <a:defRPr>
                <a:latin typeface="Times New Roman" panose="02020603050405020304" charset="0"/>
                <a:ea typeface="宋体" panose="02010600030101010101" pitchFamily="2" charset="-122"/>
                <a:cs typeface="Times New Roman" panose="02020603050405020304" charset="0"/>
              </a:defRPr>
            </a:lvl1pPr>
          </a:lstStyle>
          <a:p>
            <a:fld id="{CAD2D6BD-DE1B-4B5F-8B41-2702339687B9}" type="slidenum">
              <a:rPr lang="zh-CN" altLang="en-US" sz="1200" u="none" strike="noStrike" kern="1200" cap="none" spc="0" baseline="0">
                <a:solidFill>
                  <a:srgbClr val="898989"/>
                </a:solidFill>
                <a:latin typeface="Calibri" charset="0"/>
                <a:ea typeface="宋体" panose="02010600030101010101" pitchFamily="2" charset="-122"/>
                <a:cs typeface="Calibri" charset="0"/>
              </a:rPr>
            </a:fld>
            <a:endParaRPr lang="zh-CN" altLang="en-US" sz="1200">
              <a:solidFill>
                <a:srgbClr val="898989"/>
              </a:solidFill>
              <a:latin typeface="Calibri" charset="0"/>
              <a:ea typeface="宋体" panose="02010600030101010101" pitchFamily="2" charset="-122"/>
              <a:cs typeface="Calibri" charset="0"/>
            </a:endParaRPr>
          </a:p>
        </p:txBody>
      </p:sp>
      <p:grpSp>
        <p:nvGrpSpPr>
          <p:cNvPr id="9" name="组合"/>
          <p:cNvGrpSpPr/>
          <p:nvPr userDrawn="1"/>
        </p:nvGrpSpPr>
        <p:grpSpPr>
          <a:xfrm flipV="1">
            <a:off x="5071001" y="874667"/>
            <a:ext cx="34504252" cy="0"/>
            <a:chOff x="5071001" y="874667"/>
            <a:chExt cx="34504252" cy="0"/>
          </a:xfrm>
        </p:grpSpPr>
        <p:sp>
          <p:nvSpPr>
            <p:cNvPr id="5" name="直线"/>
            <p:cNvSpPr/>
            <p:nvPr/>
          </p:nvSpPr>
          <p:spPr>
            <a:xfrm>
              <a:off x="5071001" y="874667"/>
              <a:ext cx="10902150" cy="0"/>
            </a:xfrm>
            <a:prstGeom prst="line">
              <a:avLst/>
            </a:prstGeom>
            <a:noFill/>
            <a:ln w="19050" cap="flat" cmpd="sng">
              <a:solidFill>
                <a:srgbClr val="93CDDD"/>
              </a:solidFill>
              <a:prstDash val="solid"/>
              <a:round/>
            </a:ln>
          </p:spPr>
          <p:txBody>
            <a:bodyPr rtlCol="0" anchor="ctr"/>
            <a:lstStyle/>
            <a:p>
              <a:pPr algn="ctr"/>
            </a:p>
          </p:txBody>
        </p:sp>
        <p:sp>
          <p:nvSpPr>
            <p:cNvPr id="6" name="直线"/>
            <p:cNvSpPr/>
            <p:nvPr/>
          </p:nvSpPr>
          <p:spPr>
            <a:xfrm>
              <a:off x="15802753" y="874667"/>
              <a:ext cx="9838887" cy="0"/>
            </a:xfrm>
            <a:prstGeom prst="line">
              <a:avLst/>
            </a:prstGeom>
            <a:noFill/>
            <a:ln w="19050" cap="flat" cmpd="sng">
              <a:solidFill>
                <a:srgbClr val="92D050"/>
              </a:solidFill>
              <a:prstDash val="solid"/>
              <a:round/>
            </a:ln>
          </p:spPr>
          <p:txBody>
            <a:bodyPr rtlCol="0" anchor="ctr"/>
            <a:lstStyle/>
            <a:p>
              <a:pPr algn="ctr"/>
            </a:p>
          </p:txBody>
        </p:sp>
        <p:sp>
          <p:nvSpPr>
            <p:cNvPr id="7" name="直线"/>
            <p:cNvSpPr/>
            <p:nvPr/>
          </p:nvSpPr>
          <p:spPr>
            <a:xfrm>
              <a:off x="25641642" y="874667"/>
              <a:ext cx="7664957" cy="0"/>
            </a:xfrm>
            <a:prstGeom prst="line">
              <a:avLst/>
            </a:prstGeom>
            <a:noFill/>
            <a:ln w="19050" cap="flat" cmpd="sng">
              <a:solidFill>
                <a:srgbClr val="FFC000"/>
              </a:solidFill>
              <a:prstDash val="solid"/>
              <a:round/>
            </a:ln>
          </p:spPr>
          <p:txBody>
            <a:bodyPr rtlCol="0" anchor="ctr"/>
            <a:lstStyle/>
            <a:p>
              <a:pPr algn="ctr"/>
            </a:p>
          </p:txBody>
        </p:sp>
        <p:sp>
          <p:nvSpPr>
            <p:cNvPr id="8" name="直线"/>
            <p:cNvSpPr/>
            <p:nvPr/>
          </p:nvSpPr>
          <p:spPr>
            <a:xfrm>
              <a:off x="33138264" y="874667"/>
              <a:ext cx="6436988" cy="0"/>
            </a:xfrm>
            <a:prstGeom prst="line">
              <a:avLst/>
            </a:prstGeom>
            <a:noFill/>
            <a:ln w="19050" cap="flat" cmpd="sng">
              <a:solidFill>
                <a:srgbClr val="FF0000"/>
              </a:solidFill>
              <a:prstDash val="solid"/>
              <a:round/>
            </a:ln>
          </p:spPr>
          <p:txBody>
            <a:bodyPr rtlCol="0" anchor="ctr"/>
            <a:lstStyle/>
            <a:p>
              <a:pPr algn="ctr"/>
            </a:p>
          </p:txBody>
        </p:sp>
      </p:grpSp>
      <p:pic>
        <p:nvPicPr>
          <p:cNvPr id="1026" name="Picture 2" descr="H:\背景图\模糊背景\pcsc0011.模糊创意光线图片40-2套图案11款炫丽模糊光线背景362张JPGPNG\4.jpg"/>
          <p:cNvPicPr>
            <a:picLocks noChangeAspect="1" noChangeArrowheads="1"/>
          </p:cNvPicPr>
          <p:nvPr userDrawn="1"/>
        </p:nvPicPr>
        <p:blipFill rotWithShape="1">
          <a:blip r:embed="rId6">
            <a:lum bright="18000" contrast="6000"/>
            <a:extLst>
              <a:ext uri="{28A0092B-C50C-407E-A947-70E740481C1C}">
                <a14:useLocalDpi xmlns:a14="http://schemas.microsoft.com/office/drawing/2010/main" val="0"/>
              </a:ext>
            </a:extLst>
          </a:blip>
          <a:srcRect l="3314" r="3314"/>
          <a:stretch>
            <a:fillRect/>
          </a:stretch>
        </p:blipFill>
        <p:spPr bwMode="auto">
          <a:xfrm>
            <a:off x="0" y="-15051"/>
            <a:ext cx="39600133" cy="14430222"/>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slow">
    <p:pull dir="d"/>
  </p:transition>
  <p:txStyles>
    <p:titleStyle>
      <a:lvl1pPr algn="ctr" defTabSz="914400" eaLnBrk="1" fontAlgn="auto" latinLnBrk="0" hangingPunct="1">
        <a:spcBef>
          <a:spcPts val="5"/>
        </a:spcBef>
        <a:buNone/>
        <a:defRPr sz="12320" kern="1200">
          <a:solidFill>
            <a:schemeClr val="tx1"/>
          </a:solidFill>
          <a:latin typeface="Calibri" charset="0"/>
          <a:ea typeface="宋体" panose="02010600030101010101" pitchFamily="2" charset="-122"/>
          <a:cs typeface="Calibri" charset="0"/>
        </a:defRPr>
      </a:lvl1pPr>
    </p:titleStyle>
    <p:bodyStyle>
      <a:lvl1pPr marL="960120" indent="-960120" algn="l" defTabSz="914400" eaLnBrk="1" fontAlgn="auto" latinLnBrk="0" hangingPunct="1">
        <a:spcBef>
          <a:spcPct val="56000"/>
        </a:spcBef>
        <a:buNone/>
        <a:defRPr sz="8960" kern="1200">
          <a:solidFill>
            <a:schemeClr val="tx1"/>
          </a:solidFill>
          <a:latin typeface="Calibri" charset="0"/>
          <a:ea typeface="宋体" panose="02010600030101010101" pitchFamily="2" charset="-122"/>
          <a:cs typeface="Calibri" charset="0"/>
        </a:defRPr>
      </a:lvl1pPr>
      <a:lvl2pPr marL="2080260" indent="-800100" algn="l" defTabSz="914400" eaLnBrk="1" fontAlgn="auto" latinLnBrk="0" hangingPunct="1">
        <a:spcBef>
          <a:spcPct val="56000"/>
        </a:spcBef>
        <a:buNone/>
        <a:defRPr sz="7840" kern="1200">
          <a:solidFill>
            <a:schemeClr val="tx1"/>
          </a:solidFill>
          <a:latin typeface="Calibri" charset="0"/>
          <a:ea typeface="宋体" panose="02010600030101010101" pitchFamily="2" charset="-122"/>
          <a:cs typeface="Calibri" charset="0"/>
        </a:defRPr>
      </a:lvl2pPr>
      <a:lvl3pPr marL="3199765" indent="-640080" algn="l" defTabSz="914400" eaLnBrk="1" fontAlgn="auto" latinLnBrk="0" hangingPunct="1">
        <a:spcBef>
          <a:spcPct val="56000"/>
        </a:spcBef>
        <a:buNone/>
        <a:defRPr sz="6720" kern="1200">
          <a:solidFill>
            <a:schemeClr val="tx1"/>
          </a:solidFill>
          <a:latin typeface="Calibri" charset="0"/>
          <a:ea typeface="宋体" panose="02010600030101010101" pitchFamily="2" charset="-122"/>
          <a:cs typeface="Calibri" charset="0"/>
        </a:defRPr>
      </a:lvl3pPr>
      <a:lvl4pPr marL="4479925" indent="-640080" algn="l" defTabSz="914400" eaLnBrk="1" fontAlgn="auto" latinLnBrk="0" hangingPunct="1">
        <a:spcBef>
          <a:spcPct val="56000"/>
        </a:spcBef>
        <a:buNone/>
        <a:defRPr sz="5600" kern="1200">
          <a:solidFill>
            <a:schemeClr val="tx1"/>
          </a:solidFill>
          <a:latin typeface="Calibri" charset="0"/>
          <a:ea typeface="宋体" panose="02010600030101010101" pitchFamily="2" charset="-122"/>
          <a:cs typeface="Calibri" charset="0"/>
        </a:defRPr>
      </a:lvl4pPr>
      <a:lvl5pPr marL="5760085" indent="-640080" algn="l" defTabSz="914400" eaLnBrk="1" fontAlgn="auto" latinLnBrk="0" hangingPunct="1">
        <a:spcBef>
          <a:spcPct val="56000"/>
        </a:spcBef>
        <a:buNone/>
        <a:defRPr sz="5600" kern="1200">
          <a:solidFill>
            <a:schemeClr val="tx1"/>
          </a:solidFill>
          <a:latin typeface="Calibri" charset="0"/>
          <a:ea typeface="宋体" panose="02010600030101010101" pitchFamily="2" charset="-122"/>
          <a:cs typeface="Calibri" charset="0"/>
        </a:defRPr>
      </a:lvl5pPr>
      <a:lvl6pPr marL="7040245" indent="-640080" algn="l" defTabSz="914400" eaLnBrk="1" fontAlgn="auto" latinLnBrk="0" hangingPunct="1">
        <a:spcBef>
          <a:spcPct val="56000"/>
        </a:spcBef>
        <a:buNone/>
        <a:defRPr sz="5600" kern="1200">
          <a:solidFill>
            <a:schemeClr val="tx1"/>
          </a:solidFill>
          <a:latin typeface="Calibri" charset="0"/>
          <a:ea typeface="宋体" panose="02010600030101010101" pitchFamily="2" charset="-122"/>
          <a:cs typeface="Calibri" charset="0"/>
        </a:defRPr>
      </a:lvl6pPr>
      <a:lvl7pPr marL="8319770" indent="-640080" algn="l" defTabSz="914400" eaLnBrk="1" fontAlgn="auto" latinLnBrk="0" hangingPunct="1">
        <a:spcBef>
          <a:spcPct val="56000"/>
        </a:spcBef>
        <a:buNone/>
        <a:defRPr sz="5600" kern="1200">
          <a:solidFill>
            <a:schemeClr val="tx1"/>
          </a:solidFill>
          <a:latin typeface="Calibri" charset="0"/>
          <a:ea typeface="宋体" panose="02010600030101010101" pitchFamily="2" charset="-122"/>
          <a:cs typeface="Calibri" charset="0"/>
        </a:defRPr>
      </a:lvl7pPr>
      <a:lvl8pPr marL="9599930" indent="-640080" algn="l" defTabSz="914400" eaLnBrk="1" fontAlgn="auto" latinLnBrk="0" hangingPunct="1">
        <a:spcBef>
          <a:spcPct val="56000"/>
        </a:spcBef>
        <a:buNone/>
        <a:defRPr sz="5600" kern="1200">
          <a:solidFill>
            <a:schemeClr val="tx1"/>
          </a:solidFill>
          <a:latin typeface="Calibri" charset="0"/>
          <a:ea typeface="宋体" panose="02010600030101010101" pitchFamily="2" charset="-122"/>
          <a:cs typeface="Calibri" charset="0"/>
        </a:defRPr>
      </a:lvl8pPr>
      <a:lvl9pPr marL="9599930" indent="-640080" algn="l" defTabSz="914400" eaLnBrk="1" fontAlgn="auto" latinLnBrk="0" hangingPunct="1">
        <a:spcBef>
          <a:spcPct val="56000"/>
        </a:spcBef>
        <a:buNone/>
        <a:defRPr sz="5600" kern="1200">
          <a:solidFill>
            <a:schemeClr val="tx1"/>
          </a:solidFill>
          <a:latin typeface="Calibri" charset="0"/>
          <a:ea typeface="宋体" panose="02010600030101010101" pitchFamily="2" charset="-122"/>
          <a:cs typeface="Calibri"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10.jpeg"/><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xml"/><Relationship Id="rId6" Type="http://schemas.openxmlformats.org/officeDocument/2006/relationships/image" Target="../media/image18.jpeg"/><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7000">
              <a:schemeClr val="accent1">
                <a:lumMod val="45000"/>
                <a:lumOff val="55000"/>
                <a:alpha val="9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grpSp>
        <p:nvGrpSpPr>
          <p:cNvPr id="2072" name="组合"/>
          <p:cNvGrpSpPr/>
          <p:nvPr/>
        </p:nvGrpSpPr>
        <p:grpSpPr>
          <a:xfrm>
            <a:off x="7000002" y="10587568"/>
            <a:ext cx="25600000" cy="213666"/>
            <a:chOff x="7000002" y="10587568"/>
            <a:chExt cx="25600000" cy="213666"/>
          </a:xfrm>
        </p:grpSpPr>
        <p:sp>
          <p:nvSpPr>
            <p:cNvPr id="2068" name="矩形"/>
            <p:cNvSpPr/>
            <p:nvPr/>
          </p:nvSpPr>
          <p:spPr>
            <a:xfrm>
              <a:off x="7000002" y="10587568"/>
              <a:ext cx="8052757" cy="213666"/>
            </a:xfrm>
            <a:prstGeom prst="rect">
              <a:avLst/>
            </a:prstGeom>
            <a:solidFill>
              <a:srgbClr val="66BFBC"/>
            </a:solidFill>
            <a:ln w="25400" cap="flat" cmpd="sng">
              <a:noFill/>
              <a:prstDash val="solid"/>
              <a:round/>
            </a:ln>
          </p:spPr>
          <p:txBody>
            <a:bodyPr rtlCol="0" anchor="ctr"/>
            <a:lstStyle/>
            <a:p>
              <a:pPr algn="ctr"/>
            </a:p>
          </p:txBody>
        </p:sp>
        <p:sp>
          <p:nvSpPr>
            <p:cNvPr id="2069" name="矩形"/>
            <p:cNvSpPr/>
            <p:nvPr/>
          </p:nvSpPr>
          <p:spPr>
            <a:xfrm>
              <a:off x="15052760" y="10587568"/>
              <a:ext cx="7076677" cy="213666"/>
            </a:xfrm>
            <a:prstGeom prst="rect">
              <a:avLst/>
            </a:prstGeom>
            <a:solidFill>
              <a:srgbClr val="8CC066"/>
            </a:solidFill>
            <a:ln w="25400" cap="flat" cmpd="sng">
              <a:noFill/>
              <a:prstDash val="solid"/>
              <a:round/>
            </a:ln>
          </p:spPr>
          <p:txBody>
            <a:bodyPr rtlCol="0" anchor="ctr"/>
            <a:lstStyle/>
            <a:p>
              <a:pPr algn="ctr"/>
            </a:p>
          </p:txBody>
        </p:sp>
        <p:sp>
          <p:nvSpPr>
            <p:cNvPr id="2070" name="矩形"/>
            <p:cNvSpPr/>
            <p:nvPr/>
          </p:nvSpPr>
          <p:spPr>
            <a:xfrm>
              <a:off x="27802766" y="10587568"/>
              <a:ext cx="4797236" cy="213666"/>
            </a:xfrm>
            <a:prstGeom prst="rect">
              <a:avLst/>
            </a:prstGeom>
            <a:solidFill>
              <a:srgbClr val="FC6E5B"/>
            </a:solidFill>
            <a:ln w="25400" cap="flat" cmpd="sng">
              <a:noFill/>
              <a:prstDash val="solid"/>
              <a:round/>
            </a:ln>
          </p:spPr>
          <p:txBody>
            <a:bodyPr rtlCol="0" anchor="ctr"/>
            <a:lstStyle/>
            <a:p>
              <a:pPr algn="ctr"/>
            </a:p>
          </p:txBody>
        </p:sp>
        <p:sp>
          <p:nvSpPr>
            <p:cNvPr id="2071" name="矩形"/>
            <p:cNvSpPr/>
            <p:nvPr/>
          </p:nvSpPr>
          <p:spPr>
            <a:xfrm>
              <a:off x="22129440" y="10587568"/>
              <a:ext cx="5735713" cy="213666"/>
            </a:xfrm>
            <a:prstGeom prst="rect">
              <a:avLst/>
            </a:prstGeom>
            <a:solidFill>
              <a:srgbClr val="FBC75D"/>
            </a:solidFill>
            <a:ln w="25400" cap="flat" cmpd="sng">
              <a:noFill/>
              <a:prstDash val="solid"/>
              <a:round/>
            </a:ln>
          </p:spPr>
          <p:txBody>
            <a:bodyPr rtlCol="0" anchor="ctr"/>
            <a:lstStyle/>
            <a:p>
              <a:pPr algn="ctr"/>
            </a:p>
          </p:txBody>
        </p:sp>
      </p:grpSp>
      <p:grpSp>
        <p:nvGrpSpPr>
          <p:cNvPr id="2079" name="组合"/>
          <p:cNvGrpSpPr/>
          <p:nvPr/>
        </p:nvGrpSpPr>
        <p:grpSpPr>
          <a:xfrm>
            <a:off x="2313792" y="7705926"/>
            <a:ext cx="2094664" cy="1446007"/>
            <a:chOff x="8536157" y="7492566"/>
            <a:chExt cx="2094664" cy="1446007"/>
          </a:xfrm>
        </p:grpSpPr>
        <p:sp>
          <p:nvSpPr>
            <p:cNvPr id="2076" name="图文框"/>
            <p:cNvSpPr/>
            <p:nvPr/>
          </p:nvSpPr>
          <p:spPr>
            <a:xfrm>
              <a:off x="8536157" y="7492566"/>
              <a:ext cx="601319" cy="601319"/>
            </a:xfrm>
            <a:prstGeom prst="frame">
              <a:avLst>
                <a:gd name="adj1" fmla="val 12500"/>
              </a:avLst>
            </a:prstGeom>
            <a:solidFill>
              <a:srgbClr val="C6D9F1"/>
            </a:solidFill>
            <a:ln w="9525" cap="flat" cmpd="sng">
              <a:noFill/>
              <a:prstDash val="solid"/>
              <a:round/>
            </a:ln>
          </p:spPr>
          <p:txBody>
            <a:bodyPr rtlCol="0" anchor="ctr"/>
            <a:lstStyle/>
            <a:p>
              <a:pPr algn="ctr"/>
            </a:p>
          </p:txBody>
        </p:sp>
        <p:sp>
          <p:nvSpPr>
            <p:cNvPr id="2077" name="图文框"/>
            <p:cNvSpPr/>
            <p:nvPr/>
          </p:nvSpPr>
          <p:spPr>
            <a:xfrm>
              <a:off x="9389481" y="8016111"/>
              <a:ext cx="922462" cy="922461"/>
            </a:xfrm>
            <a:prstGeom prst="frame">
              <a:avLst>
                <a:gd name="adj1" fmla="val 12500"/>
              </a:avLst>
            </a:prstGeom>
            <a:solidFill>
              <a:srgbClr val="C6D9F1"/>
            </a:solidFill>
            <a:ln w="9525" cap="flat" cmpd="sng">
              <a:noFill/>
              <a:prstDash val="solid"/>
              <a:round/>
            </a:ln>
          </p:spPr>
          <p:txBody>
            <a:bodyPr rtlCol="0" anchor="ctr"/>
            <a:lstStyle/>
            <a:p>
              <a:pPr algn="ctr"/>
            </a:p>
          </p:txBody>
        </p:sp>
        <p:sp>
          <p:nvSpPr>
            <p:cNvPr id="2078" name="图文框"/>
            <p:cNvSpPr/>
            <p:nvPr/>
          </p:nvSpPr>
          <p:spPr>
            <a:xfrm>
              <a:off x="9979452" y="7659331"/>
              <a:ext cx="651370" cy="651370"/>
            </a:xfrm>
            <a:prstGeom prst="frame">
              <a:avLst>
                <a:gd name="adj1" fmla="val 12500"/>
              </a:avLst>
            </a:prstGeom>
            <a:solidFill>
              <a:srgbClr val="C6D9F1"/>
            </a:solidFill>
            <a:ln w="9525" cap="flat" cmpd="sng">
              <a:noFill/>
              <a:prstDash val="solid"/>
              <a:round/>
            </a:ln>
          </p:spPr>
          <p:txBody>
            <a:bodyPr rtlCol="0" anchor="ctr"/>
            <a:lstStyle/>
            <a:p>
              <a:pPr algn="ctr"/>
            </a:p>
          </p:txBody>
        </p:sp>
      </p:grpSp>
      <p:sp>
        <p:nvSpPr>
          <p:cNvPr id="2080" name="矩形"/>
          <p:cNvSpPr/>
          <p:nvPr/>
        </p:nvSpPr>
        <p:spPr>
          <a:xfrm>
            <a:off x="2678393" y="2126828"/>
            <a:ext cx="1170670" cy="896098"/>
          </a:xfrm>
          <a:prstGeom prst="rect">
            <a:avLst/>
          </a:prstGeom>
          <a:solidFill>
            <a:srgbClr val="66BFBC"/>
          </a:solidFill>
          <a:ln w="25400" cap="flat" cmpd="sng">
            <a:noFill/>
            <a:prstDash val="solid"/>
            <a:round/>
          </a:ln>
        </p:spPr>
        <p:txBody>
          <a:bodyPr rtlCol="0" anchor="ctr"/>
          <a:lstStyle/>
          <a:p>
            <a:pPr algn="ctr"/>
          </a:p>
        </p:txBody>
      </p:sp>
      <p:sp>
        <p:nvSpPr>
          <p:cNvPr id="2082" name="矩形"/>
          <p:cNvSpPr/>
          <p:nvPr/>
        </p:nvSpPr>
        <p:spPr>
          <a:xfrm>
            <a:off x="3166110" y="3823970"/>
            <a:ext cx="2262505" cy="1906905"/>
          </a:xfrm>
          <a:prstGeom prst="rect">
            <a:avLst/>
          </a:prstGeom>
          <a:solidFill>
            <a:srgbClr val="FBC75D"/>
          </a:solidFill>
          <a:ln w="25400" cap="flat" cmpd="sng">
            <a:noFill/>
            <a:prstDash val="solid"/>
            <a:round/>
          </a:ln>
        </p:spPr>
        <p:txBody>
          <a:bodyPr rtlCol="0" anchor="ctr"/>
          <a:lstStyle/>
          <a:p>
            <a:pPr algn="ctr"/>
          </a:p>
        </p:txBody>
      </p:sp>
      <p:sp>
        <p:nvSpPr>
          <p:cNvPr id="2085" name="矩形"/>
          <p:cNvSpPr/>
          <p:nvPr/>
        </p:nvSpPr>
        <p:spPr>
          <a:xfrm>
            <a:off x="5469890" y="1550035"/>
            <a:ext cx="3260725" cy="2658110"/>
          </a:xfrm>
          <a:prstGeom prst="rect">
            <a:avLst/>
          </a:prstGeom>
          <a:solidFill>
            <a:srgbClr val="FC6E5B"/>
          </a:solidFill>
          <a:ln w="25400" cap="flat" cmpd="sng">
            <a:noFill/>
            <a:prstDash val="solid"/>
            <a:round/>
          </a:ln>
        </p:spPr>
        <p:txBody>
          <a:bodyPr rtlCol="0" anchor="ctr"/>
          <a:lstStyle/>
          <a:p>
            <a:pPr algn="ctr"/>
          </a:p>
        </p:txBody>
      </p:sp>
      <p:sp>
        <p:nvSpPr>
          <p:cNvPr id="2086" name="矩形"/>
          <p:cNvSpPr/>
          <p:nvPr/>
        </p:nvSpPr>
        <p:spPr>
          <a:xfrm>
            <a:off x="846185" y="4713602"/>
            <a:ext cx="805367" cy="860873"/>
          </a:xfrm>
          <a:prstGeom prst="rect">
            <a:avLst/>
          </a:prstGeom>
          <a:solidFill>
            <a:srgbClr val="F2F2F2">
              <a:alpha val="62000"/>
            </a:srgbClr>
          </a:solidFill>
          <a:ln w="25400" cap="flat" cmpd="sng">
            <a:noFill/>
            <a:prstDash val="solid"/>
            <a:round/>
          </a:ln>
        </p:spPr>
        <p:txBody>
          <a:bodyPr rtlCol="0" anchor="ctr"/>
          <a:lstStyle/>
          <a:p>
            <a:pPr algn="ctr"/>
          </a:p>
        </p:txBody>
      </p:sp>
      <p:sp>
        <p:nvSpPr>
          <p:cNvPr id="2087" name="矩形"/>
          <p:cNvSpPr/>
          <p:nvPr/>
        </p:nvSpPr>
        <p:spPr>
          <a:xfrm>
            <a:off x="7054056" y="4391610"/>
            <a:ext cx="2308977" cy="2431994"/>
          </a:xfrm>
          <a:prstGeom prst="rect">
            <a:avLst/>
          </a:prstGeom>
          <a:solidFill>
            <a:srgbClr val="92D050">
              <a:alpha val="62000"/>
            </a:srgbClr>
          </a:solidFill>
          <a:ln w="25400" cap="flat" cmpd="sng">
            <a:noFill/>
            <a:prstDash val="solid"/>
            <a:round/>
          </a:ln>
        </p:spPr>
        <p:txBody>
          <a:bodyPr rtlCol="0" anchor="ctr"/>
          <a:lstStyle/>
          <a:p>
            <a:pPr algn="ctr"/>
          </a:p>
        </p:txBody>
      </p:sp>
      <p:sp>
        <p:nvSpPr>
          <p:cNvPr id="2089" name="矩形"/>
          <p:cNvSpPr/>
          <p:nvPr/>
        </p:nvSpPr>
        <p:spPr>
          <a:xfrm>
            <a:off x="22129570" y="12207944"/>
            <a:ext cx="8265484" cy="1028065"/>
          </a:xfrm>
          <a:prstGeom prst="rect">
            <a:avLst/>
          </a:prstGeom>
          <a:noFill/>
          <a:ln w="9525" cap="flat" cmpd="sng">
            <a:noFill/>
            <a:prstDash val="solid"/>
            <a:miter/>
          </a:ln>
        </p:spPr>
        <p:txBody>
          <a:bodyPr vert="horz" wrap="square" lIns="91440" tIns="45720" rIns="91440" bIns="45720" anchor="t" anchorCtr="0">
            <a:spAutoFit/>
          </a:bodyPr>
          <a:lstStyle/>
          <a:p>
            <a:pPr marL="0" indent="0" algn="r">
              <a:lnSpc>
                <a:spcPct val="100000"/>
              </a:lnSpc>
              <a:spcBef>
                <a:spcPts val="0"/>
              </a:spcBef>
              <a:spcAft>
                <a:spcPts val="0"/>
              </a:spcAft>
              <a:buNone/>
            </a:pPr>
            <a:r>
              <a:rPr lang="en-US" altLang="zh-CN" sz="6090" b="1" i="0" u="none" strike="noStrike" kern="1200" cap="none" spc="0" baseline="0">
                <a:solidFill>
                  <a:schemeClr val="bg1"/>
                </a:solidFill>
                <a:latin typeface="微软雅黑" charset="0"/>
                <a:ea typeface="微软雅黑" charset="0"/>
                <a:cs typeface="微软雅黑" charset="0"/>
                <a:sym typeface="微软雅黑" charset="0"/>
              </a:rPr>
              <a:t>2023</a:t>
            </a:r>
            <a:r>
              <a:rPr lang="zh-CN" altLang="en-US" sz="6090" b="1" i="0" u="none" strike="noStrike" kern="1200" cap="none" spc="0" baseline="0">
                <a:solidFill>
                  <a:schemeClr val="bg1"/>
                </a:solidFill>
                <a:latin typeface="微软雅黑" charset="0"/>
                <a:ea typeface="微软雅黑" charset="0"/>
                <a:cs typeface="微软雅黑" charset="0"/>
                <a:sym typeface="微软雅黑" charset="0"/>
              </a:rPr>
              <a:t>年</a:t>
            </a:r>
            <a:r>
              <a:rPr lang="en-US" altLang="zh-CN" sz="6090" b="1" i="0" u="none" strike="noStrike" kern="1200" cap="none" spc="0" baseline="0">
                <a:solidFill>
                  <a:schemeClr val="bg1"/>
                </a:solidFill>
                <a:latin typeface="微软雅黑" charset="0"/>
                <a:ea typeface="微软雅黑" charset="0"/>
                <a:cs typeface="微软雅黑" charset="0"/>
                <a:sym typeface="微软雅黑" charset="0"/>
              </a:rPr>
              <a:t>02</a:t>
            </a:r>
            <a:r>
              <a:rPr lang="zh-CN" altLang="en-US" sz="6090" b="1" i="0" u="none" strike="noStrike" kern="1200" cap="none" spc="0" baseline="0">
                <a:solidFill>
                  <a:schemeClr val="bg1"/>
                </a:solidFill>
                <a:latin typeface="微软雅黑" charset="0"/>
                <a:ea typeface="微软雅黑" charset="0"/>
                <a:cs typeface="微软雅黑" charset="0"/>
                <a:sym typeface="微软雅黑" charset="0"/>
              </a:rPr>
              <a:t>月</a:t>
            </a:r>
            <a:endParaRPr lang="zh-CN" altLang="en-US" sz="6090" b="1" i="0" u="none" strike="noStrike" kern="1200" cap="none" spc="0" baseline="0">
              <a:solidFill>
                <a:schemeClr val="bg1"/>
              </a:solidFill>
              <a:latin typeface="微软雅黑" charset="0"/>
              <a:ea typeface="微软雅黑" charset="0"/>
              <a:cs typeface="微软雅黑" charset="0"/>
              <a:sym typeface="微软雅黑" charset="0"/>
            </a:endParaRPr>
          </a:p>
        </p:txBody>
      </p:sp>
      <p:sp>
        <p:nvSpPr>
          <p:cNvPr id="2081" name="矩形"/>
          <p:cNvSpPr/>
          <p:nvPr/>
        </p:nvSpPr>
        <p:spPr>
          <a:xfrm>
            <a:off x="10222865" y="3311525"/>
            <a:ext cx="23882350" cy="4399915"/>
          </a:xfrm>
          <a:prstGeom prst="rect">
            <a:avLst/>
          </a:prstGeom>
          <a:noFill/>
          <a:ln w="9525" cap="flat" cmpd="sng">
            <a:noFill/>
            <a:prstDash val="solid"/>
            <a:miter/>
          </a:ln>
        </p:spPr>
        <p:txBody>
          <a:bodyPr vert="horz" wrap="square" lIns="91440" tIns="45720" rIns="91440" bIns="45720" anchor="t" anchorCtr="0">
            <a:spAutoFit/>
          </a:bodyPr>
          <a:lstStyle/>
          <a:p>
            <a:pPr marL="0" indent="0" algn="ctr">
              <a:lnSpc>
                <a:spcPct val="100000"/>
              </a:lnSpc>
              <a:spcBef>
                <a:spcPts val="0"/>
              </a:spcBef>
              <a:spcAft>
                <a:spcPts val="0"/>
              </a:spcAft>
              <a:buNone/>
            </a:pPr>
            <a:r>
              <a:rPr lang="zh-CN" altLang="en-US" sz="14000" b="0" i="0" u="none" strike="noStrike" kern="1200" cap="none" spc="0" baseline="0">
                <a:solidFill>
                  <a:schemeClr val="bg1"/>
                </a:solidFill>
                <a:latin typeface="方正大标宋_GBK" panose="02000000000000000000" charset="-122"/>
                <a:ea typeface="方正大标宋_GBK" panose="02000000000000000000" charset="-122"/>
                <a:cs typeface="Arial" panose="02080604020202020204" pitchFamily="34" charset="0"/>
                <a:sym typeface="微软雅黑" charset="0"/>
              </a:rPr>
              <a:t>阿坝州2022年政府信息公开</a:t>
            </a:r>
            <a:endParaRPr lang="zh-CN" altLang="en-US" sz="14000" b="0" i="0" u="none" strike="noStrike" kern="1200" cap="none" spc="0" baseline="0">
              <a:solidFill>
                <a:schemeClr val="bg1"/>
              </a:solidFill>
              <a:latin typeface="方正大标宋_GBK" panose="02000000000000000000" charset="-122"/>
              <a:ea typeface="方正大标宋_GBK" panose="02000000000000000000" charset="-122"/>
              <a:cs typeface="Arial" panose="02080604020202020204" pitchFamily="34" charset="0"/>
              <a:sym typeface="微软雅黑" charset="0"/>
            </a:endParaRPr>
          </a:p>
          <a:p>
            <a:pPr marL="0" indent="0" algn="ctr">
              <a:lnSpc>
                <a:spcPct val="100000"/>
              </a:lnSpc>
              <a:spcBef>
                <a:spcPts val="0"/>
              </a:spcBef>
              <a:spcAft>
                <a:spcPts val="0"/>
              </a:spcAft>
              <a:buNone/>
            </a:pPr>
            <a:r>
              <a:rPr lang="zh-CN" altLang="en-US" sz="14000" b="0" i="0" u="none" strike="noStrike" kern="1200" cap="none" spc="0" baseline="0">
                <a:solidFill>
                  <a:schemeClr val="bg1"/>
                </a:solidFill>
                <a:latin typeface="方正大标宋_GBK" panose="02000000000000000000" charset="-122"/>
                <a:ea typeface="方正大标宋_GBK" panose="02000000000000000000" charset="-122"/>
                <a:cs typeface="Arial" panose="02080604020202020204" pitchFamily="34" charset="0"/>
                <a:sym typeface="微软雅黑" charset="0"/>
              </a:rPr>
              <a:t>工作年度报告</a:t>
            </a:r>
            <a:endParaRPr lang="zh-CN" altLang="en-US" sz="14000" b="0" i="0" u="none" strike="noStrike" kern="1200" cap="none" spc="0" baseline="0">
              <a:solidFill>
                <a:schemeClr val="bg1"/>
              </a:solidFill>
              <a:latin typeface="方正大标宋_GBK" panose="02000000000000000000" charset="-122"/>
              <a:ea typeface="方正大标宋_GBK" panose="02000000000000000000" charset="-122"/>
              <a:cs typeface="Arial" panose="02080604020202020204" pitchFamily="34" charset="0"/>
              <a:sym typeface="微软雅黑"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72"/>
                                        </p:tgtEl>
                                        <p:attrNameLst>
                                          <p:attrName>style.visibility</p:attrName>
                                        </p:attrNameLst>
                                      </p:cBhvr>
                                      <p:to>
                                        <p:strVal val="visible"/>
                                      </p:to>
                                    </p:set>
                                    <p:animEffect transition="in" filter="wipe(left)">
                                      <p:cBhvr>
                                        <p:cTn id="7" dur="500"/>
                                        <p:tgtEl>
                                          <p:spTgt spid="207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86"/>
                                        </p:tgtEl>
                                        <p:attrNameLst>
                                          <p:attrName>style.visibility</p:attrName>
                                        </p:attrNameLst>
                                      </p:cBhvr>
                                      <p:to>
                                        <p:strVal val="visible"/>
                                      </p:to>
                                    </p:set>
                                    <p:animEffect transition="in" filter="fade">
                                      <p:cBhvr>
                                        <p:cTn id="11" dur="250"/>
                                        <p:tgtEl>
                                          <p:spTgt spid="2086"/>
                                        </p:tgtEl>
                                      </p:cBhvr>
                                    </p:animEffect>
                                    <p:anim calcmode="lin" valueType="num">
                                      <p:cBhvr>
                                        <p:cTn id="12" dur="250" fill="hold"/>
                                        <p:tgtEl>
                                          <p:spTgt spid="2086"/>
                                        </p:tgtEl>
                                        <p:attrNameLst>
                                          <p:attrName>ppt_x</p:attrName>
                                        </p:attrNameLst>
                                      </p:cBhvr>
                                      <p:tavLst>
                                        <p:tav tm="0">
                                          <p:val>
                                            <p:strVal val="#ppt_x"/>
                                          </p:val>
                                        </p:tav>
                                        <p:tav tm="100000">
                                          <p:val>
                                            <p:strVal val="#ppt_x"/>
                                          </p:val>
                                        </p:tav>
                                      </p:tavLst>
                                    </p:anim>
                                    <p:anim calcmode="lin" valueType="num">
                                      <p:cBhvr>
                                        <p:cTn id="13" dur="250" fill="hold"/>
                                        <p:tgtEl>
                                          <p:spTgt spid="2086"/>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085"/>
                                        </p:tgtEl>
                                        <p:attrNameLst>
                                          <p:attrName>style.visibility</p:attrName>
                                        </p:attrNameLst>
                                      </p:cBhvr>
                                      <p:to>
                                        <p:strVal val="visible"/>
                                      </p:to>
                                    </p:set>
                                    <p:animEffect transition="in" filter="fade">
                                      <p:cBhvr>
                                        <p:cTn id="17" dur="250"/>
                                        <p:tgtEl>
                                          <p:spTgt spid="2085"/>
                                        </p:tgtEl>
                                      </p:cBhvr>
                                    </p:animEffect>
                                    <p:anim calcmode="lin" valueType="num">
                                      <p:cBhvr>
                                        <p:cTn id="18" dur="250" fill="hold"/>
                                        <p:tgtEl>
                                          <p:spTgt spid="2085"/>
                                        </p:tgtEl>
                                        <p:attrNameLst>
                                          <p:attrName>ppt_x</p:attrName>
                                        </p:attrNameLst>
                                      </p:cBhvr>
                                      <p:tavLst>
                                        <p:tav tm="0">
                                          <p:val>
                                            <p:strVal val="#ppt_x"/>
                                          </p:val>
                                        </p:tav>
                                        <p:tav tm="100000">
                                          <p:val>
                                            <p:strVal val="#ppt_x"/>
                                          </p:val>
                                        </p:tav>
                                      </p:tavLst>
                                    </p:anim>
                                    <p:anim calcmode="lin" valueType="num">
                                      <p:cBhvr>
                                        <p:cTn id="19" dur="250" fill="hold"/>
                                        <p:tgtEl>
                                          <p:spTgt spid="2085"/>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2080"/>
                                        </p:tgtEl>
                                        <p:attrNameLst>
                                          <p:attrName>style.visibility</p:attrName>
                                        </p:attrNameLst>
                                      </p:cBhvr>
                                      <p:to>
                                        <p:strVal val="visible"/>
                                      </p:to>
                                    </p:set>
                                    <p:animEffect transition="in" filter="fade">
                                      <p:cBhvr>
                                        <p:cTn id="23" dur="250"/>
                                        <p:tgtEl>
                                          <p:spTgt spid="2080"/>
                                        </p:tgtEl>
                                      </p:cBhvr>
                                    </p:animEffect>
                                    <p:anim calcmode="lin" valueType="num">
                                      <p:cBhvr>
                                        <p:cTn id="24" dur="250" fill="hold"/>
                                        <p:tgtEl>
                                          <p:spTgt spid="2080"/>
                                        </p:tgtEl>
                                        <p:attrNameLst>
                                          <p:attrName>ppt_x</p:attrName>
                                        </p:attrNameLst>
                                      </p:cBhvr>
                                      <p:tavLst>
                                        <p:tav tm="0">
                                          <p:val>
                                            <p:strVal val="#ppt_x"/>
                                          </p:val>
                                        </p:tav>
                                        <p:tav tm="100000">
                                          <p:val>
                                            <p:strVal val="#ppt_x"/>
                                          </p:val>
                                        </p:tav>
                                      </p:tavLst>
                                    </p:anim>
                                    <p:anim calcmode="lin" valueType="num">
                                      <p:cBhvr>
                                        <p:cTn id="25" dur="250" fill="hold"/>
                                        <p:tgtEl>
                                          <p:spTgt spid="2080"/>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grpId="0" nodeType="afterEffect">
                                  <p:stCondLst>
                                    <p:cond delay="0"/>
                                  </p:stCondLst>
                                  <p:childTnLst>
                                    <p:set>
                                      <p:cBhvr>
                                        <p:cTn id="28" dur="1" fill="hold">
                                          <p:stCondLst>
                                            <p:cond delay="0"/>
                                          </p:stCondLst>
                                        </p:cTn>
                                        <p:tgtEl>
                                          <p:spTgt spid="2082"/>
                                        </p:tgtEl>
                                        <p:attrNameLst>
                                          <p:attrName>style.visibility</p:attrName>
                                        </p:attrNameLst>
                                      </p:cBhvr>
                                      <p:to>
                                        <p:strVal val="visible"/>
                                      </p:to>
                                    </p:set>
                                    <p:animEffect transition="in" filter="fade">
                                      <p:cBhvr>
                                        <p:cTn id="29" dur="300"/>
                                        <p:tgtEl>
                                          <p:spTgt spid="2082"/>
                                        </p:tgtEl>
                                      </p:cBhvr>
                                    </p:animEffect>
                                    <p:anim calcmode="lin" valueType="num">
                                      <p:cBhvr>
                                        <p:cTn id="30" dur="300" fill="hold"/>
                                        <p:tgtEl>
                                          <p:spTgt spid="2082"/>
                                        </p:tgtEl>
                                        <p:attrNameLst>
                                          <p:attrName>ppt_x</p:attrName>
                                        </p:attrNameLst>
                                      </p:cBhvr>
                                      <p:tavLst>
                                        <p:tav tm="0">
                                          <p:val>
                                            <p:strVal val="#ppt_x"/>
                                          </p:val>
                                        </p:tav>
                                        <p:tav tm="100000">
                                          <p:val>
                                            <p:strVal val="#ppt_x"/>
                                          </p:val>
                                        </p:tav>
                                      </p:tavLst>
                                    </p:anim>
                                    <p:anim calcmode="lin" valueType="num">
                                      <p:cBhvr>
                                        <p:cTn id="31" dur="300" fill="hold"/>
                                        <p:tgtEl>
                                          <p:spTgt spid="2082"/>
                                        </p:tgtEl>
                                        <p:attrNameLst>
                                          <p:attrName>ppt_y</p:attrName>
                                        </p:attrNameLst>
                                      </p:cBhvr>
                                      <p:tavLst>
                                        <p:tav tm="0">
                                          <p:val>
                                            <p:strVal val="#ppt_y+.1"/>
                                          </p:val>
                                        </p:tav>
                                        <p:tav tm="100000">
                                          <p:val>
                                            <p:strVal val="#ppt_y"/>
                                          </p:val>
                                        </p:tav>
                                      </p:tavLst>
                                    </p:anim>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2087"/>
                                        </p:tgtEl>
                                        <p:attrNameLst>
                                          <p:attrName>style.visibility</p:attrName>
                                        </p:attrNameLst>
                                      </p:cBhvr>
                                      <p:to>
                                        <p:strVal val="visible"/>
                                      </p:to>
                                    </p:set>
                                    <p:animEffect transition="in" filter="fade">
                                      <p:cBhvr>
                                        <p:cTn id="35" dur="250"/>
                                        <p:tgtEl>
                                          <p:spTgt spid="2087"/>
                                        </p:tgtEl>
                                      </p:cBhvr>
                                    </p:animEffect>
                                    <p:anim calcmode="lin" valueType="num">
                                      <p:cBhvr>
                                        <p:cTn id="36" dur="250" fill="hold"/>
                                        <p:tgtEl>
                                          <p:spTgt spid="2087"/>
                                        </p:tgtEl>
                                        <p:attrNameLst>
                                          <p:attrName>ppt_x</p:attrName>
                                        </p:attrNameLst>
                                      </p:cBhvr>
                                      <p:tavLst>
                                        <p:tav tm="0">
                                          <p:val>
                                            <p:strVal val="#ppt_x"/>
                                          </p:val>
                                        </p:tav>
                                        <p:tav tm="100000">
                                          <p:val>
                                            <p:strVal val="#ppt_x"/>
                                          </p:val>
                                        </p:tav>
                                      </p:tavLst>
                                    </p:anim>
                                    <p:anim calcmode="lin" valueType="num">
                                      <p:cBhvr>
                                        <p:cTn id="37" dur="250" fill="hold"/>
                                        <p:tgtEl>
                                          <p:spTgt spid="2087"/>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42" presetClass="entr" presetSubtype="0" fill="hold" grpId="0" nodeType="afterEffect">
                                  <p:stCondLst>
                                    <p:cond delay="0"/>
                                  </p:stCondLst>
                                  <p:childTnLst>
                                    <p:set>
                                      <p:cBhvr>
                                        <p:cTn id="40" dur="1" fill="hold">
                                          <p:stCondLst>
                                            <p:cond delay="0"/>
                                          </p:stCondLst>
                                        </p:cTn>
                                        <p:tgtEl>
                                          <p:spTgt spid="2079"/>
                                        </p:tgtEl>
                                        <p:attrNameLst>
                                          <p:attrName>style.visibility</p:attrName>
                                        </p:attrNameLst>
                                      </p:cBhvr>
                                      <p:to>
                                        <p:strVal val="visible"/>
                                      </p:to>
                                    </p:set>
                                    <p:animEffect transition="in" filter="fade">
                                      <p:cBhvr>
                                        <p:cTn id="41" dur="250"/>
                                        <p:tgtEl>
                                          <p:spTgt spid="2079"/>
                                        </p:tgtEl>
                                      </p:cBhvr>
                                    </p:animEffect>
                                    <p:anim calcmode="lin" valueType="num">
                                      <p:cBhvr>
                                        <p:cTn id="42" dur="250" fill="hold"/>
                                        <p:tgtEl>
                                          <p:spTgt spid="2079"/>
                                        </p:tgtEl>
                                        <p:attrNameLst>
                                          <p:attrName>ppt_x</p:attrName>
                                        </p:attrNameLst>
                                      </p:cBhvr>
                                      <p:tavLst>
                                        <p:tav tm="0">
                                          <p:val>
                                            <p:strVal val="#ppt_x"/>
                                          </p:val>
                                        </p:tav>
                                        <p:tav tm="100000">
                                          <p:val>
                                            <p:strVal val="#ppt_x"/>
                                          </p:val>
                                        </p:tav>
                                      </p:tavLst>
                                    </p:anim>
                                    <p:anim calcmode="lin" valueType="num">
                                      <p:cBhvr>
                                        <p:cTn id="43" dur="250" fill="hold"/>
                                        <p:tgtEl>
                                          <p:spTgt spid="2079"/>
                                        </p:tgtEl>
                                        <p:attrNameLst>
                                          <p:attrName>ppt_y</p:attrName>
                                        </p:attrNameLst>
                                      </p:cBhvr>
                                      <p:tavLst>
                                        <p:tav tm="0">
                                          <p:val>
                                            <p:strVal val="#ppt_y+.1"/>
                                          </p:val>
                                        </p:tav>
                                        <p:tav tm="100000">
                                          <p:val>
                                            <p:strVal val="#ppt_y"/>
                                          </p:val>
                                        </p:tav>
                                      </p:tavLst>
                                    </p:anim>
                                  </p:childTnLst>
                                </p:cTn>
                              </p:par>
                            </p:childTnLst>
                          </p:cTn>
                        </p:par>
                        <p:par>
                          <p:cTn id="44" fill="hold">
                            <p:stCondLst>
                              <p:cond delay="3500"/>
                            </p:stCondLst>
                            <p:childTnLst>
                              <p:par>
                                <p:cTn id="45" presetID="41" presetClass="entr" presetSubtype="0" fill="hold" grpId="0" nodeType="afterEffect">
                                  <p:stCondLst>
                                    <p:cond delay="0"/>
                                  </p:stCondLst>
                                  <p:iterate type="lt">
                                    <p:tmPct val="3333"/>
                                  </p:iterate>
                                  <p:childTnLst>
                                    <p:set>
                                      <p:cBhvr>
                                        <p:cTn id="46" dur="1" fill="hold">
                                          <p:stCondLst>
                                            <p:cond delay="0"/>
                                          </p:stCondLst>
                                        </p:cTn>
                                        <p:tgtEl>
                                          <p:spTgt spid="2081"/>
                                        </p:tgtEl>
                                        <p:attrNameLst>
                                          <p:attrName>style.visibility</p:attrName>
                                        </p:attrNameLst>
                                      </p:cBhvr>
                                      <p:to>
                                        <p:strVal val="visible"/>
                                      </p:to>
                                    </p:set>
                                    <p:anim calcmode="lin" valueType="num">
                                      <p:cBhvr>
                                        <p:cTn id="47" dur="1250" fill="hold"/>
                                        <p:tgtEl>
                                          <p:spTgt spid="2081"/>
                                        </p:tgtEl>
                                        <p:attrNameLst>
                                          <p:attrName>ppt_x</p:attrName>
                                        </p:attrNameLst>
                                      </p:cBhvr>
                                      <p:tavLst>
                                        <p:tav tm="0">
                                          <p:val>
                                            <p:strVal val="#ppt_x"/>
                                          </p:val>
                                        </p:tav>
                                        <p:tav tm="50000">
                                          <p:val>
                                            <p:strVal val="#ppt_x+.1"/>
                                          </p:val>
                                        </p:tav>
                                        <p:tav tm="100000">
                                          <p:val>
                                            <p:strVal val="#ppt_x"/>
                                          </p:val>
                                        </p:tav>
                                      </p:tavLst>
                                    </p:anim>
                                    <p:anim calcmode="lin" valueType="num">
                                      <p:cBhvr>
                                        <p:cTn id="48" dur="1250" fill="hold"/>
                                        <p:tgtEl>
                                          <p:spTgt spid="2081"/>
                                        </p:tgtEl>
                                        <p:attrNameLst>
                                          <p:attrName>ppt_y</p:attrName>
                                        </p:attrNameLst>
                                      </p:cBhvr>
                                      <p:tavLst>
                                        <p:tav tm="0">
                                          <p:val>
                                            <p:strVal val="#ppt_y"/>
                                          </p:val>
                                        </p:tav>
                                        <p:tav tm="100000">
                                          <p:val>
                                            <p:strVal val="#ppt_y"/>
                                          </p:val>
                                        </p:tav>
                                      </p:tavLst>
                                    </p:anim>
                                    <p:anim calcmode="lin" valueType="num">
                                      <p:cBhvr>
                                        <p:cTn id="49" dur="1250" fill="hold"/>
                                        <p:tgtEl>
                                          <p:spTgt spid="2081"/>
                                        </p:tgtEl>
                                        <p:attrNameLst>
                                          <p:attrName>ppt_h</p:attrName>
                                        </p:attrNameLst>
                                      </p:cBhvr>
                                      <p:tavLst>
                                        <p:tav tm="0">
                                          <p:val>
                                            <p:strVal val="#ppt_h/10"/>
                                          </p:val>
                                        </p:tav>
                                        <p:tav tm="50000">
                                          <p:val>
                                            <p:strVal val="#ppt_h+.01"/>
                                          </p:val>
                                        </p:tav>
                                        <p:tav tm="100000">
                                          <p:val>
                                            <p:strVal val="#ppt_h"/>
                                          </p:val>
                                        </p:tav>
                                      </p:tavLst>
                                    </p:anim>
                                    <p:anim calcmode="lin" valueType="num">
                                      <p:cBhvr>
                                        <p:cTn id="50" dur="1250" fill="hold"/>
                                        <p:tgtEl>
                                          <p:spTgt spid="2081"/>
                                        </p:tgtEl>
                                        <p:attrNameLst>
                                          <p:attrName>ppt_w</p:attrName>
                                        </p:attrNameLst>
                                      </p:cBhvr>
                                      <p:tavLst>
                                        <p:tav tm="0">
                                          <p:val>
                                            <p:strVal val="#ppt_w/10"/>
                                          </p:val>
                                        </p:tav>
                                        <p:tav tm="50000">
                                          <p:val>
                                            <p:strVal val="#ppt_w+.01"/>
                                          </p:val>
                                        </p:tav>
                                        <p:tav tm="100000">
                                          <p:val>
                                            <p:strVal val="#ppt_w"/>
                                          </p:val>
                                        </p:tav>
                                      </p:tavLst>
                                    </p:anim>
                                    <p:animEffect transition="in" filter="fade">
                                      <p:cBhvr>
                                        <p:cTn id="51" dur="1250" tmFilter="0,0; .5, 1; 1, 1"/>
                                        <p:tgtEl>
                                          <p:spTgt spid="2081"/>
                                        </p:tgtEl>
                                      </p:cBhvr>
                                    </p:animEffect>
                                  </p:childTnLst>
                                </p:cTn>
                              </p:par>
                            </p:childTnLst>
                          </p:cTn>
                        </p:par>
                        <p:par>
                          <p:cTn id="52" fill="hold">
                            <p:stCondLst>
                              <p:cond delay="4091"/>
                            </p:stCondLst>
                            <p:childTnLst>
                              <p:par>
                                <p:cTn id="53" presetID="42" presetClass="entr" presetSubtype="0" fill="hold" grpId="0" nodeType="afterEffect">
                                  <p:stCondLst>
                                    <p:cond delay="0"/>
                                  </p:stCondLst>
                                  <p:childTnLst>
                                    <p:set>
                                      <p:cBhvr>
                                        <p:cTn id="54" dur="1" fill="hold">
                                          <p:stCondLst>
                                            <p:cond delay="0"/>
                                          </p:stCondLst>
                                        </p:cTn>
                                        <p:tgtEl>
                                          <p:spTgt spid="2089"/>
                                        </p:tgtEl>
                                        <p:attrNameLst>
                                          <p:attrName>style.visibility</p:attrName>
                                        </p:attrNameLst>
                                      </p:cBhvr>
                                      <p:to>
                                        <p:strVal val="visible"/>
                                      </p:to>
                                    </p:set>
                                    <p:animEffect transition="in" filter="fade">
                                      <p:cBhvr>
                                        <p:cTn id="55" dur="250"/>
                                        <p:tgtEl>
                                          <p:spTgt spid="2089"/>
                                        </p:tgtEl>
                                      </p:cBhvr>
                                    </p:animEffect>
                                    <p:anim calcmode="lin" valueType="num">
                                      <p:cBhvr>
                                        <p:cTn id="56" dur="250" fill="hold"/>
                                        <p:tgtEl>
                                          <p:spTgt spid="2089"/>
                                        </p:tgtEl>
                                        <p:attrNameLst>
                                          <p:attrName>ppt_x</p:attrName>
                                        </p:attrNameLst>
                                      </p:cBhvr>
                                      <p:tavLst>
                                        <p:tav tm="0">
                                          <p:val>
                                            <p:strVal val="#ppt_x"/>
                                          </p:val>
                                        </p:tav>
                                        <p:tav tm="100000">
                                          <p:val>
                                            <p:strVal val="#ppt_x"/>
                                          </p:val>
                                        </p:tav>
                                      </p:tavLst>
                                    </p:anim>
                                    <p:anim calcmode="lin" valueType="num">
                                      <p:cBhvr>
                                        <p:cTn id="57" dur="250" fill="hold"/>
                                        <p:tgtEl>
                                          <p:spTgt spid="20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 grpId="0" animBg="1"/>
      <p:bldP spid="2086" grpId="0" bldLvl="0" animBg="1"/>
      <p:bldP spid="2085" grpId="0" bldLvl="0" animBg="1"/>
      <p:bldP spid="2080" grpId="0" bldLvl="0" animBg="1"/>
      <p:bldP spid="2082" grpId="0" bldLvl="0" animBg="1"/>
      <p:bldP spid="2087" grpId="0" bldLvl="0" animBg="1"/>
      <p:bldP spid="2079" grpId="0" bldLvl="0" animBg="1"/>
      <p:bldP spid="2081" grpId="0"/>
      <p:bldP spid="208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矩形 15"/>
          <p:cNvSpPr/>
          <p:nvPr/>
        </p:nvSpPr>
        <p:spPr>
          <a:xfrm>
            <a:off x="-59690" y="2667000"/>
            <a:ext cx="39733855" cy="4968875"/>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14" name="组合 13"/>
          <p:cNvGrpSpPr/>
          <p:nvPr/>
        </p:nvGrpSpPr>
        <p:grpSpPr>
          <a:xfrm>
            <a:off x="-13335" y="-635"/>
            <a:ext cx="22389465" cy="14490700"/>
            <a:chOff x="2500" y="-128"/>
            <a:chExt cx="56641" cy="22820"/>
          </a:xfrm>
        </p:grpSpPr>
        <p:pic>
          <p:nvPicPr>
            <p:cNvPr id="8" name="图片 7" descr="44444春"/>
            <p:cNvPicPr>
              <a:picLocks noChangeAspect="1"/>
            </p:cNvPicPr>
            <p:nvPr/>
          </p:nvPicPr>
          <p:blipFill>
            <a:blip r:embed="rId1"/>
            <a:stretch>
              <a:fillRect/>
            </a:stretch>
          </p:blipFill>
          <p:spPr>
            <a:xfrm>
              <a:off x="35141" y="17008"/>
              <a:ext cx="24000" cy="5684"/>
            </a:xfrm>
            <a:prstGeom prst="rect">
              <a:avLst/>
            </a:prstGeom>
          </p:spPr>
        </p:pic>
        <p:pic>
          <p:nvPicPr>
            <p:cNvPr id="11" name="图片 10" descr="111春"/>
            <p:cNvPicPr>
              <a:picLocks noChangeAspect="1"/>
            </p:cNvPicPr>
            <p:nvPr/>
          </p:nvPicPr>
          <p:blipFill>
            <a:blip r:embed="rId2"/>
            <a:stretch>
              <a:fillRect/>
            </a:stretch>
          </p:blipFill>
          <p:spPr>
            <a:xfrm>
              <a:off x="2500" y="-128"/>
              <a:ext cx="24000" cy="5684"/>
            </a:xfrm>
            <a:prstGeom prst="rect">
              <a:avLst/>
            </a:prstGeom>
          </p:spPr>
        </p:pic>
        <p:pic>
          <p:nvPicPr>
            <p:cNvPr id="12" name="图片 11" descr="222春"/>
            <p:cNvPicPr>
              <a:picLocks noChangeAspect="1"/>
            </p:cNvPicPr>
            <p:nvPr/>
          </p:nvPicPr>
          <p:blipFill>
            <a:blip r:embed="rId3"/>
            <a:stretch>
              <a:fillRect/>
            </a:stretch>
          </p:blipFill>
          <p:spPr>
            <a:xfrm>
              <a:off x="12016" y="5655"/>
              <a:ext cx="24000" cy="5684"/>
            </a:xfrm>
            <a:prstGeom prst="rect">
              <a:avLst/>
            </a:prstGeom>
          </p:spPr>
        </p:pic>
        <p:pic>
          <p:nvPicPr>
            <p:cNvPr id="13" name="图片 12" descr="333春"/>
            <p:cNvPicPr>
              <a:picLocks noChangeAspect="1"/>
            </p:cNvPicPr>
            <p:nvPr/>
          </p:nvPicPr>
          <p:blipFill>
            <a:blip r:embed="rId4"/>
            <a:stretch>
              <a:fillRect/>
            </a:stretch>
          </p:blipFill>
          <p:spPr>
            <a:xfrm>
              <a:off x="22336" y="11324"/>
              <a:ext cx="24000" cy="5684"/>
            </a:xfrm>
            <a:prstGeom prst="rect">
              <a:avLst/>
            </a:prstGeom>
          </p:spPr>
        </p:pic>
      </p:grpSp>
      <p:sp>
        <p:nvSpPr>
          <p:cNvPr id="15" name="文本框 14"/>
          <p:cNvSpPr txBox="1"/>
          <p:nvPr/>
        </p:nvSpPr>
        <p:spPr>
          <a:xfrm>
            <a:off x="14401165" y="2735580"/>
            <a:ext cx="24477345" cy="6431280"/>
          </a:xfrm>
          <a:prstGeom prst="rect">
            <a:avLst/>
          </a:prstGeom>
          <a:noFill/>
        </p:spPr>
        <p:txBody>
          <a:bodyPr wrap="square" rtlCol="0">
            <a:spAutoFit/>
          </a:bodyPr>
          <a:p>
            <a:pPr algn="ctr"/>
            <a:r>
              <a:rPr lang="zh-CN" altLang="en-US" sz="16600" b="1">
                <a:ln>
                  <a:solidFill>
                    <a:schemeClr val="bg1">
                      <a:lumMod val="85000"/>
                    </a:schemeClr>
                  </a:solidFill>
                </a:ln>
                <a:solidFill>
                  <a:srgbClr val="C81209"/>
                </a:solidFill>
                <a:latin typeface="方正公文楷体" panose="02000000000000000000" charset="-122"/>
                <a:ea typeface="方正公文楷体" panose="02000000000000000000" charset="-122"/>
                <a:cs typeface="方正公文楷体" panose="02000000000000000000" charset="-122"/>
              </a:rPr>
              <a:t>“净土阿坝·熊猫家园”　　　　欢迎您！</a:t>
            </a:r>
            <a:endParaRPr lang="zh-CN" altLang="en-US" sz="16600" b="1">
              <a:ln>
                <a:solidFill>
                  <a:schemeClr val="bg1">
                    <a:lumMod val="85000"/>
                  </a:schemeClr>
                </a:solidFill>
              </a:ln>
              <a:solidFill>
                <a:srgbClr val="C81209"/>
              </a:solidFill>
              <a:latin typeface="方正公文楷体" panose="02000000000000000000" charset="-122"/>
              <a:ea typeface="方正公文楷体" panose="02000000000000000000" charset="-122"/>
              <a:cs typeface="方正公文楷体" panose="02000000000000000000" charset="-122"/>
            </a:endParaRPr>
          </a:p>
          <a:p>
            <a:pPr algn="r"/>
            <a:r>
              <a:rPr lang="en-US" altLang="zh-CN" sz="8000"/>
              <a:t>       </a:t>
            </a:r>
            <a:endParaRPr lang="zh-CN" altLang="en-US" sz="8000"/>
          </a:p>
        </p:txBody>
      </p:sp>
    </p:spTree>
  </p:cSld>
  <p:clrMapOvr>
    <a:masterClrMapping/>
  </p:clrMapOvr>
  <p:transition spd="slow">
    <p:pull dir="d"/>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a:gsLst>
            <a:gs pos="7000">
              <a:srgbClr val="7CA1CE">
                <a:alpha val="100000"/>
              </a:srgbClr>
            </a:gs>
            <a:gs pos="22000">
              <a:schemeClr val="accent1">
                <a:lumMod val="96000"/>
                <a:alpha val="75000"/>
              </a:schemeClr>
            </a:gs>
            <a:gs pos="67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3" name="矩形 2"/>
          <p:cNvSpPr/>
          <p:nvPr/>
        </p:nvSpPr>
        <p:spPr>
          <a:xfrm>
            <a:off x="15338425" y="1871345"/>
            <a:ext cx="23649305" cy="12241530"/>
          </a:xfrm>
          <a:prstGeom prst="rect">
            <a:avLst/>
          </a:prstGeom>
          <a:solidFill>
            <a:schemeClr val="bg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6198" name="组合"/>
          <p:cNvGrpSpPr/>
          <p:nvPr/>
        </p:nvGrpSpPr>
        <p:grpSpPr>
          <a:xfrm>
            <a:off x="8531852" y="143306"/>
            <a:ext cx="25154328" cy="8661228"/>
            <a:chOff x="13736947" y="2779826"/>
            <a:chExt cx="25154328" cy="8661228"/>
          </a:xfrm>
        </p:grpSpPr>
        <p:sp>
          <p:nvSpPr>
            <p:cNvPr id="6196" name="曲线"/>
            <p:cNvSpPr/>
            <p:nvPr/>
          </p:nvSpPr>
          <p:spPr>
            <a:xfrm rot="1800000">
              <a:off x="13736947" y="7431697"/>
              <a:ext cx="25154328" cy="4009357"/>
            </a:xfrm>
            <a:custGeom>
              <a:avLst/>
              <a:gdLst>
                <a:gd name="T1" fmla="*/ 0 w 21600"/>
                <a:gd name="T2" fmla="*/ 0 h 21600"/>
                <a:gd name="T3" fmla="*/ 21600 w 21600"/>
                <a:gd name="T4" fmla="*/ 21600 h 21600"/>
              </a:gdLst>
              <a:ahLst/>
              <a:cxnLst/>
              <a:rect l="T1" t="T2" r="T3" b="T4"/>
              <a:pathLst>
                <a:path w="21600" h="21600">
                  <a:moveTo>
                    <a:pt x="0" y="21436"/>
                  </a:moveTo>
                  <a:lnTo>
                    <a:pt x="846" y="0"/>
                  </a:lnTo>
                  <a:lnTo>
                    <a:pt x="21600" y="183"/>
                  </a:lnTo>
                  <a:lnTo>
                    <a:pt x="21600" y="21600"/>
                  </a:lnTo>
                  <a:lnTo>
                    <a:pt x="0" y="21436"/>
                  </a:lnTo>
                  <a:close/>
                </a:path>
              </a:pathLst>
            </a:custGeom>
            <a:gradFill rotWithShape="1">
              <a:gsLst>
                <a:gs pos="0">
                  <a:srgbClr val="D9D9D9">
                    <a:alpha val="40000"/>
                  </a:srgbClr>
                </a:gs>
                <a:gs pos="85000">
                  <a:srgbClr val="F2F2F2">
                    <a:alpha val="0"/>
                  </a:srgbClr>
                </a:gs>
                <a:gs pos="100000">
                  <a:srgbClr val="FFFFFF">
                    <a:alpha val="0"/>
                  </a:srgbClr>
                </a:gs>
              </a:gsLst>
              <a:lin ang="1200000" scaled="1"/>
            </a:gradFill>
            <a:ln w="12700" cap="flat" cmpd="sng">
              <a:noFill/>
              <a:prstDash val="solid"/>
              <a:miter/>
            </a:ln>
          </p:spPr>
          <p:txBody>
            <a:bodyPr rtlCol="0" anchor="ctr"/>
            <a:lstStyle/>
            <a:p>
              <a:pPr algn="ctr"/>
              <a:endParaRPr sz="8800">
                <a:solidFill>
                  <a:schemeClr val="bg1"/>
                </a:solidFill>
                <a:latin typeface="方正公文小标宋" panose="02000000000000000000" charset="-122"/>
                <a:ea typeface="方正公文小标宋" panose="02000000000000000000" charset="-122"/>
              </a:endParaRPr>
            </a:p>
          </p:txBody>
        </p:sp>
        <p:sp>
          <p:nvSpPr>
            <p:cNvPr id="6197" name="矩形"/>
            <p:cNvSpPr/>
            <p:nvPr/>
          </p:nvSpPr>
          <p:spPr>
            <a:xfrm>
              <a:off x="14779915" y="2779826"/>
              <a:ext cx="2522665" cy="2673778"/>
            </a:xfrm>
            <a:prstGeom prst="rect">
              <a:avLst/>
            </a:prstGeom>
            <a:solidFill>
              <a:srgbClr val="FC6E5B"/>
            </a:solidFill>
            <a:ln w="12700" cap="flat" cmpd="sng">
              <a:noFill/>
              <a:prstDash val="solid"/>
              <a:miter/>
            </a:ln>
          </p:spPr>
          <p:txBody>
            <a:bodyPr rtlCol="0" anchor="ctr"/>
            <a:lstStyle/>
            <a:p>
              <a:pPr algn="ctr"/>
              <a:endParaRPr sz="8800">
                <a:solidFill>
                  <a:schemeClr val="bg1"/>
                </a:solidFill>
                <a:latin typeface="方正公文小标宋" panose="02000000000000000000" charset="-122"/>
                <a:ea typeface="方正公文小标宋" panose="02000000000000000000" charset="-122"/>
              </a:endParaRPr>
            </a:p>
          </p:txBody>
        </p:sp>
      </p:grpSp>
      <p:grpSp>
        <p:nvGrpSpPr>
          <p:cNvPr id="2" name="组合 1"/>
          <p:cNvGrpSpPr/>
          <p:nvPr/>
        </p:nvGrpSpPr>
        <p:grpSpPr>
          <a:xfrm>
            <a:off x="1007110" y="4031615"/>
            <a:ext cx="14429105" cy="7661910"/>
            <a:chOff x="4441" y="6473"/>
            <a:chExt cx="22723" cy="12066"/>
          </a:xfrm>
        </p:grpSpPr>
        <p:sp>
          <p:nvSpPr>
            <p:cNvPr id="6199" name="矩形"/>
            <p:cNvSpPr/>
            <p:nvPr/>
          </p:nvSpPr>
          <p:spPr>
            <a:xfrm>
              <a:off x="9665" y="12688"/>
              <a:ext cx="5524" cy="5851"/>
            </a:xfrm>
            <a:prstGeom prst="rect">
              <a:avLst/>
            </a:prstGeom>
            <a:noFill/>
            <a:ln w="38100" cap="flat" cmpd="sng">
              <a:solidFill>
                <a:srgbClr val="FEB068"/>
              </a:solidFill>
              <a:prstDash val="solid"/>
              <a:miter/>
            </a:ln>
          </p:spPr>
          <p:txBody>
            <a:bodyPr rtlCol="0" anchor="ctr"/>
            <a:lstStyle/>
            <a:p>
              <a:pPr algn="ctr"/>
              <a:endParaRPr sz="8800">
                <a:solidFill>
                  <a:schemeClr val="bg1"/>
                </a:solidFill>
                <a:latin typeface="方正公文小标宋" panose="02000000000000000000" charset="-122"/>
                <a:ea typeface="方正公文小标宋" panose="02000000000000000000" charset="-122"/>
              </a:endParaRPr>
            </a:p>
          </p:txBody>
        </p:sp>
        <p:sp>
          <p:nvSpPr>
            <p:cNvPr id="6200" name="矩形"/>
            <p:cNvSpPr/>
            <p:nvPr/>
          </p:nvSpPr>
          <p:spPr>
            <a:xfrm>
              <a:off x="4441" y="6473"/>
              <a:ext cx="22723" cy="11802"/>
            </a:xfrm>
            <a:prstGeom prst="rect">
              <a:avLst/>
            </a:prstGeom>
            <a:solidFill>
              <a:srgbClr val="6FA979"/>
            </a:solidFill>
            <a:ln w="12700" cap="flat" cmpd="sng">
              <a:noFill/>
              <a:prstDash val="solid"/>
              <a:miter/>
            </a:ln>
          </p:spPr>
          <p:txBody>
            <a:bodyPr rtlCol="0" anchor="ctr"/>
            <a:lstStyle/>
            <a:p>
              <a:pPr algn="ctr"/>
              <a:endParaRPr sz="8800">
                <a:solidFill>
                  <a:schemeClr val="bg1"/>
                </a:solidFill>
                <a:latin typeface="方正公文小标宋" panose="02000000000000000000" charset="-122"/>
                <a:ea typeface="方正公文小标宋" panose="02000000000000000000" charset="-122"/>
              </a:endParaRPr>
            </a:p>
          </p:txBody>
        </p:sp>
      </p:grpSp>
      <p:sp>
        <p:nvSpPr>
          <p:cNvPr id="6201" name="矩形"/>
          <p:cNvSpPr/>
          <p:nvPr/>
        </p:nvSpPr>
        <p:spPr>
          <a:xfrm>
            <a:off x="1434659" y="6264314"/>
            <a:ext cx="13609320" cy="2799715"/>
          </a:xfrm>
          <a:prstGeom prst="rect">
            <a:avLst/>
          </a:prstGeom>
          <a:noFill/>
          <a:ln w="9525" cap="flat" cmpd="sng">
            <a:noFill/>
            <a:prstDash val="solid"/>
            <a:miter/>
          </a:ln>
        </p:spPr>
        <p:txBody>
          <a:bodyPr vert="horz" wrap="none" lIns="91440" tIns="45720" rIns="91440" bIns="45720" anchor="t" anchorCtr="0">
            <a:spAutoFit/>
          </a:bodyPr>
          <a:lstStyle/>
          <a:p>
            <a:pPr marL="0" indent="0" algn="ctr" fontAlgn="auto">
              <a:lnSpc>
                <a:spcPct val="100000"/>
              </a:lnSpc>
              <a:spcBef>
                <a:spcPts val="0"/>
              </a:spcBef>
              <a:spcAft>
                <a:spcPts val="0"/>
              </a:spcAft>
              <a:buNone/>
            </a:pPr>
            <a:r>
              <a:rPr lang="zh-CN" altLang="en-US" sz="8800" b="1" i="0" u="none" strike="noStrike" kern="1200" cap="none" spc="0" baseline="0">
                <a:solidFill>
                  <a:schemeClr val="bg1"/>
                </a:solidFill>
                <a:latin typeface="方正公文小标宋" panose="02000000000000000000" charset="-122"/>
                <a:ea typeface="方正公文小标宋" panose="02000000000000000000" charset="-122"/>
                <a:cs typeface="Times New Roman" panose="02020603050405020304" charset="0"/>
              </a:rPr>
              <a:t>阿坝州2022年</a:t>
            </a:r>
            <a:endParaRPr lang="zh-CN" altLang="en-US" sz="8800" b="1" i="0" u="none" strike="noStrike" kern="1200" cap="none" spc="0" baseline="0">
              <a:solidFill>
                <a:schemeClr val="bg1"/>
              </a:solidFill>
              <a:latin typeface="方正公文小标宋" panose="02000000000000000000" charset="-122"/>
              <a:ea typeface="方正公文小标宋" panose="02000000000000000000" charset="-122"/>
              <a:cs typeface="Times New Roman" panose="02020603050405020304" charset="0"/>
            </a:endParaRPr>
          </a:p>
          <a:p>
            <a:pPr marL="0" indent="0" algn="ctr" fontAlgn="auto">
              <a:lnSpc>
                <a:spcPct val="100000"/>
              </a:lnSpc>
              <a:spcBef>
                <a:spcPts val="0"/>
              </a:spcBef>
              <a:spcAft>
                <a:spcPts val="0"/>
              </a:spcAft>
              <a:buNone/>
            </a:pPr>
            <a:r>
              <a:rPr lang="zh-CN" altLang="en-US" sz="8800" b="1" i="0" u="none" strike="noStrike" kern="1200" cap="none" spc="0" baseline="0">
                <a:solidFill>
                  <a:schemeClr val="bg1"/>
                </a:solidFill>
                <a:latin typeface="方正公文小标宋" panose="02000000000000000000" charset="-122"/>
                <a:ea typeface="方正公文小标宋" panose="02000000000000000000" charset="-122"/>
                <a:cs typeface="Times New Roman" panose="02020603050405020304" charset="0"/>
              </a:rPr>
              <a:t>政府信息公开工作年度报告</a:t>
            </a:r>
            <a:endParaRPr lang="zh-CN" altLang="en-US" sz="8800" b="1" i="0" u="none" strike="noStrike" kern="1200" cap="none" spc="0" baseline="0">
              <a:solidFill>
                <a:schemeClr val="bg1"/>
              </a:solidFill>
              <a:latin typeface="方正公文小标宋" panose="02000000000000000000" charset="-122"/>
              <a:ea typeface="方正公文小标宋" panose="02000000000000000000" charset="-122"/>
              <a:cs typeface="Times New Roman" panose="02020603050405020304" charset="0"/>
            </a:endParaRPr>
          </a:p>
        </p:txBody>
      </p:sp>
      <p:sp>
        <p:nvSpPr>
          <p:cNvPr id="6202" name="直线"/>
          <p:cNvSpPr/>
          <p:nvPr/>
        </p:nvSpPr>
        <p:spPr>
          <a:xfrm>
            <a:off x="9142460" y="8064498"/>
            <a:ext cx="2115701" cy="0"/>
          </a:xfrm>
          <a:prstGeom prst="line">
            <a:avLst/>
          </a:prstGeom>
          <a:noFill/>
          <a:ln w="38100" cap="flat" cmpd="sng">
            <a:solidFill>
              <a:srgbClr val="FFFFFF"/>
            </a:solidFill>
            <a:prstDash val="solid"/>
            <a:miter/>
          </a:ln>
        </p:spPr>
        <p:txBody>
          <a:bodyPr rtlCol="0" anchor="ctr"/>
          <a:lstStyle/>
          <a:p>
            <a:pPr algn="ctr"/>
          </a:p>
        </p:txBody>
      </p:sp>
      <p:grpSp>
        <p:nvGrpSpPr>
          <p:cNvPr id="16" name="组合 15"/>
          <p:cNvGrpSpPr/>
          <p:nvPr/>
        </p:nvGrpSpPr>
        <p:grpSpPr>
          <a:xfrm>
            <a:off x="16639540" y="2202180"/>
            <a:ext cx="23762970" cy="9985333"/>
            <a:chOff x="28316" y="2491"/>
            <a:chExt cx="35788" cy="13564"/>
          </a:xfrm>
        </p:grpSpPr>
        <p:sp>
          <p:nvSpPr>
            <p:cNvPr id="6203" name="矩形"/>
            <p:cNvSpPr/>
            <p:nvPr/>
          </p:nvSpPr>
          <p:spPr>
            <a:xfrm>
              <a:off x="28324" y="2491"/>
              <a:ext cx="19086" cy="1963"/>
            </a:xfrm>
            <a:prstGeom prst="rect">
              <a:avLst/>
            </a:prstGeom>
            <a:noFill/>
            <a:ln w="9525" cap="flat" cmpd="sng">
              <a:noFill/>
              <a:prstDash val="solid"/>
              <a:miter/>
            </a:ln>
          </p:spPr>
          <p:txBody>
            <a:bodyPr vert="horz" wrap="square" lIns="91440" tIns="45720" rIns="91440" bIns="45720" anchor="t" anchorCtr="0">
              <a:spAutoFit/>
              <a:scene3d>
                <a:camera prst="orthographicFront"/>
                <a:lightRig rig="threePt" dir="t"/>
              </a:scene3d>
            </a:bodyPr>
            <a:lstStyle/>
            <a:p>
              <a:pPr marL="0" indent="0" algn="l" fontAlgn="auto">
                <a:lnSpc>
                  <a:spcPct val="100000"/>
                </a:lnSpc>
                <a:spcBef>
                  <a:spcPts val="0"/>
                </a:spcBef>
                <a:spcAft>
                  <a:spcPts val="0"/>
                </a:spcAft>
                <a:buNone/>
              </a:pPr>
              <a:r>
                <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rPr>
                <a:t>一、总体情况</a:t>
              </a:r>
              <a:endPar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endParaRPr>
            </a:p>
          </p:txBody>
        </p:sp>
        <p:sp>
          <p:nvSpPr>
            <p:cNvPr id="6218" name="矩形"/>
            <p:cNvSpPr/>
            <p:nvPr/>
          </p:nvSpPr>
          <p:spPr>
            <a:xfrm>
              <a:off x="28659" y="14092"/>
              <a:ext cx="28026" cy="1963"/>
            </a:xfrm>
            <a:prstGeom prst="rect">
              <a:avLst/>
            </a:prstGeom>
            <a:noFill/>
            <a:ln w="9525" cap="flat" cmpd="sng">
              <a:noFill/>
              <a:prstDash val="solid"/>
              <a:miter/>
            </a:ln>
          </p:spPr>
          <p:txBody>
            <a:bodyPr vert="horz" wrap="square" lIns="91440" tIns="45720" rIns="91440" bIns="45720" anchor="t" anchorCtr="0">
              <a:spAutoFit/>
              <a:scene3d>
                <a:camera prst="orthographicFront"/>
                <a:lightRig rig="threePt" dir="t"/>
              </a:scene3d>
            </a:bodyPr>
            <a:lstStyle/>
            <a:p>
              <a:pPr marL="0" indent="0" algn="l" fontAlgn="auto">
                <a:lnSpc>
                  <a:spcPct val="100000"/>
                </a:lnSpc>
                <a:spcBef>
                  <a:spcPts val="0"/>
                </a:spcBef>
                <a:spcAft>
                  <a:spcPts val="0"/>
                </a:spcAft>
                <a:buNone/>
              </a:pPr>
              <a:r>
                <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rPr>
                <a:t>五、存在的主要问题及改进情况</a:t>
              </a:r>
              <a:endPar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endParaRPr>
            </a:p>
          </p:txBody>
        </p:sp>
        <p:sp>
          <p:nvSpPr>
            <p:cNvPr id="5" name="矩形"/>
            <p:cNvSpPr/>
            <p:nvPr/>
          </p:nvSpPr>
          <p:spPr>
            <a:xfrm>
              <a:off x="28316" y="5538"/>
              <a:ext cx="25047" cy="1963"/>
            </a:xfrm>
            <a:prstGeom prst="rect">
              <a:avLst/>
            </a:prstGeom>
            <a:noFill/>
            <a:ln w="9525" cap="flat" cmpd="sng">
              <a:noFill/>
              <a:prstDash val="solid"/>
              <a:miter/>
            </a:ln>
          </p:spPr>
          <p:txBody>
            <a:bodyPr vert="horz" wrap="square" lIns="91440" tIns="45720" rIns="91440" bIns="45720" anchor="t" anchorCtr="0">
              <a:spAutoFit/>
              <a:scene3d>
                <a:camera prst="orthographicFront"/>
                <a:lightRig rig="threePt" dir="t"/>
              </a:scene3d>
            </a:bodyPr>
            <a:p>
              <a:pPr marL="0" indent="0" algn="l" fontAlgn="auto">
                <a:lnSpc>
                  <a:spcPct val="100000"/>
                </a:lnSpc>
                <a:spcBef>
                  <a:spcPts val="0"/>
                </a:spcBef>
                <a:spcAft>
                  <a:spcPts val="0"/>
                </a:spcAft>
                <a:buNone/>
              </a:pPr>
              <a:r>
                <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大标宋_GBK" panose="02000000000000000000" charset="-122"/>
                  <a:ea typeface="方正大标宋_GBK" panose="02000000000000000000" charset="-122"/>
                  <a:cs typeface="方正大标宋_GBK" panose="02000000000000000000" charset="-122"/>
                </a:rPr>
                <a:t>二、主动公开政府信息情况</a:t>
              </a:r>
              <a:endPar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大标宋_GBK" panose="02000000000000000000" charset="-122"/>
                <a:ea typeface="方正大标宋_GBK" panose="02000000000000000000" charset="-122"/>
                <a:cs typeface="方正大标宋_GBK" panose="02000000000000000000" charset="-122"/>
              </a:endParaRPr>
            </a:p>
          </p:txBody>
        </p:sp>
        <p:sp>
          <p:nvSpPr>
            <p:cNvPr id="8" name="矩形"/>
            <p:cNvSpPr/>
            <p:nvPr/>
          </p:nvSpPr>
          <p:spPr>
            <a:xfrm>
              <a:off x="28623" y="8227"/>
              <a:ext cx="31632" cy="2131"/>
            </a:xfrm>
            <a:prstGeom prst="rect">
              <a:avLst/>
            </a:prstGeom>
            <a:noFill/>
            <a:ln w="9525" cap="flat" cmpd="sng">
              <a:noFill/>
              <a:prstDash val="solid"/>
              <a:miter/>
            </a:ln>
          </p:spPr>
          <p:txBody>
            <a:bodyPr vert="horz" wrap="square" lIns="91440" tIns="45720" rIns="91440" bIns="45720" anchor="t" anchorCtr="0">
              <a:spAutoFit/>
              <a:scene3d>
                <a:camera prst="orthographicFront"/>
                <a:lightRig rig="threePt" dir="t"/>
              </a:scene3d>
            </a:bodyPr>
            <a:p>
              <a:pPr marL="0" indent="0" algn="l" fontAlgn="auto">
                <a:lnSpc>
                  <a:spcPct val="100000"/>
                </a:lnSpc>
                <a:spcBef>
                  <a:spcPts val="0"/>
                </a:spcBef>
                <a:spcAft>
                  <a:spcPts val="0"/>
                </a:spcAft>
                <a:buNone/>
              </a:pPr>
              <a:r>
                <a:rPr lang="zh-CN" sz="96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Pr>
                <a:t>三</a:t>
              </a:r>
              <a:r>
                <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Pr>
                <a:t>、收到和处理政府信息公开申请情况</a:t>
              </a:r>
              <a:endPar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endParaRPr>
            </a:p>
          </p:txBody>
        </p:sp>
        <p:sp>
          <p:nvSpPr>
            <p:cNvPr id="11" name="矩形"/>
            <p:cNvSpPr/>
            <p:nvPr/>
          </p:nvSpPr>
          <p:spPr>
            <a:xfrm>
              <a:off x="28573" y="11095"/>
              <a:ext cx="35531" cy="2131"/>
            </a:xfrm>
            <a:prstGeom prst="rect">
              <a:avLst/>
            </a:prstGeom>
            <a:noFill/>
            <a:ln w="9525" cap="flat" cmpd="sng">
              <a:noFill/>
              <a:prstDash val="solid"/>
              <a:miter/>
            </a:ln>
          </p:spPr>
          <p:txBody>
            <a:bodyPr vert="horz" wrap="square" lIns="91440" tIns="45720" rIns="91440" bIns="45720" anchor="t" anchorCtr="0">
              <a:spAutoFit/>
              <a:scene3d>
                <a:camera prst="orthographicFront"/>
                <a:lightRig rig="threePt" dir="t"/>
              </a:scene3d>
            </a:bodyPr>
            <a:p>
              <a:pPr marL="0" indent="0" algn="l" fontAlgn="auto">
                <a:lnSpc>
                  <a:spcPct val="100000"/>
                </a:lnSpc>
                <a:spcBef>
                  <a:spcPts val="0"/>
                </a:spcBef>
                <a:spcAft>
                  <a:spcPts val="0"/>
                </a:spcAft>
                <a:buNone/>
              </a:pPr>
              <a:r>
                <a:rPr lang="zh-CN" sz="9600" b="1">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rPr>
                <a:t>四、</a:t>
              </a:r>
              <a:r>
                <a:rPr lang="zh-CN" sz="8800" b="1">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rPr>
                <a:t>政府信息公开行政复议、行政诉讼情况</a:t>
              </a:r>
              <a:endParaRPr lang="zh-CN" sz="8800" b="1">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endParaRPr>
            </a:p>
          </p:txBody>
        </p:sp>
      </p:grpSp>
      <p:sp>
        <p:nvSpPr>
          <p:cNvPr id="18" name="Chevron 42"/>
          <p:cNvSpPr/>
          <p:nvPr/>
        </p:nvSpPr>
        <p:spPr>
          <a:xfrm>
            <a:off x="15412720" y="224282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19" name="Chevron 42"/>
          <p:cNvSpPr/>
          <p:nvPr/>
        </p:nvSpPr>
        <p:spPr>
          <a:xfrm>
            <a:off x="15412720" y="4680585"/>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20" name="Chevron 42"/>
          <p:cNvSpPr/>
          <p:nvPr/>
        </p:nvSpPr>
        <p:spPr>
          <a:xfrm>
            <a:off x="15443200" y="669544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21" name="Chevron 42"/>
          <p:cNvSpPr/>
          <p:nvPr/>
        </p:nvSpPr>
        <p:spPr>
          <a:xfrm>
            <a:off x="15484475" y="8997315"/>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22" name="Chevron 42"/>
          <p:cNvSpPr/>
          <p:nvPr/>
        </p:nvSpPr>
        <p:spPr>
          <a:xfrm>
            <a:off x="15443200" y="11228705"/>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4" name="矩形"/>
          <p:cNvSpPr/>
          <p:nvPr/>
        </p:nvSpPr>
        <p:spPr>
          <a:xfrm>
            <a:off x="16847603" y="12486786"/>
            <a:ext cx="18608912" cy="1445260"/>
          </a:xfrm>
          <a:prstGeom prst="rect">
            <a:avLst/>
          </a:prstGeom>
          <a:noFill/>
          <a:ln w="9525" cap="flat" cmpd="sng">
            <a:noFill/>
            <a:prstDash val="solid"/>
            <a:miter/>
          </a:ln>
        </p:spPr>
        <p:txBody>
          <a:bodyPr vert="horz" wrap="square" lIns="91440" tIns="45720" rIns="91440" bIns="45720" anchor="t" anchorCtr="0">
            <a:spAutoFit/>
            <a:scene3d>
              <a:camera prst="orthographicFront"/>
              <a:lightRig rig="threePt" dir="t"/>
            </a:scene3d>
          </a:bodyPr>
          <a:p>
            <a:pPr marL="0" indent="0" algn="l" fontAlgn="auto">
              <a:lnSpc>
                <a:spcPct val="100000"/>
              </a:lnSpc>
              <a:spcBef>
                <a:spcPts val="0"/>
              </a:spcBef>
              <a:spcAft>
                <a:spcPts val="0"/>
              </a:spcAft>
              <a:buNone/>
            </a:pPr>
            <a:r>
              <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rPr>
              <a:t>六、其他需要报告的事项</a:t>
            </a:r>
            <a:endParaRPr lang="zh-CN" sz="8800" b="1" i="0" u="none" strike="noStrike" kern="1200" cap="none" spc="0"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sym typeface="微软雅黑"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500" fill="hold">
                                          <p:stCondLst>
                                            <p:cond delay="0"/>
                                          </p:stCondLst>
                                        </p:cTn>
                                        <p:tgtEl>
                                          <p:spTgt spid="6201"/>
                                        </p:tgtEl>
                                        <p:attrNameLst>
                                          <p:attrName>style.visibility</p:attrName>
                                        </p:attrNameLst>
                                      </p:cBhvr>
                                      <p:to>
                                        <p:strVal val="visible"/>
                                      </p:to>
                                    </p:set>
                                    <p:anim calcmode="lin" valueType="num">
                                      <p:cBhvr>
                                        <p:cTn id="7" dur="500" fill="hold"/>
                                        <p:tgtEl>
                                          <p:spTgt spid="6201"/>
                                        </p:tgtEl>
                                        <p:attrNameLst>
                                          <p:attrName>ppt_x</p:attrName>
                                        </p:attrNameLst>
                                      </p:cBhvr>
                                      <p:tavLst>
                                        <p:tav tm="0">
                                          <p:val>
                                            <p:strVal val="#ppt_x-.2"/>
                                          </p:val>
                                        </p:tav>
                                        <p:tav tm="100000">
                                          <p:val>
                                            <p:strVal val="#ppt_x"/>
                                          </p:val>
                                        </p:tav>
                                      </p:tavLst>
                                    </p:anim>
                                    <p:anim calcmode="lin" valueType="num">
                                      <p:cBhvr>
                                        <p:cTn id="8" dur="500" fill="hold"/>
                                        <p:tgtEl>
                                          <p:spTgt spid="6201"/>
                                        </p:tgtEl>
                                        <p:attrNameLst>
                                          <p:attrName>ppt_y</p:attrName>
                                        </p:attrNameLst>
                                      </p:cBhvr>
                                      <p:tavLst>
                                        <p:tav tm="0">
                                          <p:val>
                                            <p:strVal val="#ppt_y"/>
                                          </p:val>
                                        </p:tav>
                                        <p:tav tm="100000">
                                          <p:val>
                                            <p:strVal val="#ppt_y"/>
                                          </p:val>
                                        </p:tav>
                                      </p:tavLst>
                                    </p:anim>
                                    <p:animEffect transition="in" filter="wipe(right)" prLst="gradientSize: 0.1">
                                      <p:cBhvr>
                                        <p:cTn id="9" dur="500"/>
                                        <p:tgtEl>
                                          <p:spTgt spid="6201"/>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6202"/>
                                        </p:tgtEl>
                                        <p:attrNameLst>
                                          <p:attrName>style.visibility</p:attrName>
                                        </p:attrNameLst>
                                      </p:cBhvr>
                                      <p:to>
                                        <p:strVal val="visible"/>
                                      </p:to>
                                    </p:set>
                                  </p:childTnLst>
                                </p:cTn>
                              </p:par>
                              <p:par>
                                <p:cTn id="13" presetID="7" presetClass="entr" presetSubtype="4" fill="hold" nodeType="withEffect">
                                  <p:stCondLst>
                                    <p:cond delay="0"/>
                                  </p:stCondLst>
                                  <p:childTnLst>
                                    <p:set>
                                      <p:cBhvr>
                                        <p:cTn id="14" dur="2000" fill="hold">
                                          <p:stCondLst>
                                            <p:cond delay="0"/>
                                          </p:stCondLst>
                                        </p:cTn>
                                        <p:tgtEl>
                                          <p:spTgt spid="16"/>
                                        </p:tgtEl>
                                        <p:attrNameLst>
                                          <p:attrName>style.visibility</p:attrName>
                                        </p:attrNameLst>
                                      </p:cBhvr>
                                      <p:to>
                                        <p:strVal val="visible"/>
                                      </p:to>
                                    </p:set>
                                    <p:anim calcmode="lin" valueType="num">
                                      <p:cBhvr additive="base">
                                        <p:cTn id="15" dur="2000" fill="hold"/>
                                        <p:tgtEl>
                                          <p:spTgt spid="16"/>
                                        </p:tgtEl>
                                        <p:attrNameLst>
                                          <p:attrName>ppt_x</p:attrName>
                                        </p:attrNameLst>
                                      </p:cBhvr>
                                      <p:tavLst>
                                        <p:tav tm="0">
                                          <p:val>
                                            <p:strVal val="#ppt_x"/>
                                          </p:val>
                                        </p:tav>
                                        <p:tav tm="100000">
                                          <p:val>
                                            <p:strVal val="#ppt_x"/>
                                          </p:val>
                                        </p:tav>
                                      </p:tavLst>
                                    </p:anim>
                                    <p:anim calcmode="lin" valueType="num">
                                      <p:cBhvr additive="base">
                                        <p:cTn id="16" dur="2000" fill="hold"/>
                                        <p:tgtEl>
                                          <p:spTgt spid="16"/>
                                        </p:tgtEl>
                                        <p:attrNameLst>
                                          <p:attrName>ppt_y</p:attrName>
                                        </p:attrNameLst>
                                      </p:cBhvr>
                                      <p:tavLst>
                                        <p:tav tm="0">
                                          <p:val>
                                            <p:strVal val="1+#ppt_h/2"/>
                                          </p:val>
                                        </p:tav>
                                        <p:tav tm="100000">
                                          <p:val>
                                            <p:strVal val="#ppt_y"/>
                                          </p:val>
                                        </p:tav>
                                      </p:tavLst>
                                    </p:anim>
                                  </p:childTnLst>
                                </p:cTn>
                              </p:par>
                              <p:par>
                                <p:cTn id="17" presetID="29" presetClass="entr" presetSubtype="0" fill="hold" nodeType="withEffect">
                                  <p:stCondLst>
                                    <p:cond delay="0"/>
                                  </p:stCondLst>
                                  <p:childTnLst>
                                    <p:set>
                                      <p:cBhvr>
                                        <p:cTn id="18" dur="500" fill="hold">
                                          <p:stCondLst>
                                            <p:cond delay="0"/>
                                          </p:stCondLst>
                                        </p:cTn>
                                        <p:tgtEl>
                                          <p:spTgt spid="6198"/>
                                        </p:tgtEl>
                                        <p:attrNameLst>
                                          <p:attrName>style.visibility</p:attrName>
                                        </p:attrNameLst>
                                      </p:cBhvr>
                                      <p:to>
                                        <p:strVal val="visible"/>
                                      </p:to>
                                    </p:set>
                                    <p:anim calcmode="lin" valueType="num">
                                      <p:cBhvr>
                                        <p:cTn id="19" dur="500" fill="hold"/>
                                        <p:tgtEl>
                                          <p:spTgt spid="6198"/>
                                        </p:tgtEl>
                                        <p:attrNameLst>
                                          <p:attrName>ppt_x</p:attrName>
                                        </p:attrNameLst>
                                      </p:cBhvr>
                                      <p:tavLst>
                                        <p:tav tm="0">
                                          <p:val>
                                            <p:strVal val="#ppt_x-.2"/>
                                          </p:val>
                                        </p:tav>
                                        <p:tav tm="100000">
                                          <p:val>
                                            <p:strVal val="#ppt_x"/>
                                          </p:val>
                                        </p:tav>
                                      </p:tavLst>
                                    </p:anim>
                                    <p:anim calcmode="lin" valueType="num">
                                      <p:cBhvr>
                                        <p:cTn id="20" dur="500" fill="hold"/>
                                        <p:tgtEl>
                                          <p:spTgt spid="6198"/>
                                        </p:tgtEl>
                                        <p:attrNameLst>
                                          <p:attrName>ppt_y</p:attrName>
                                        </p:attrNameLst>
                                      </p:cBhvr>
                                      <p:tavLst>
                                        <p:tav tm="0">
                                          <p:val>
                                            <p:strVal val="#ppt_y"/>
                                          </p:val>
                                        </p:tav>
                                        <p:tav tm="100000">
                                          <p:val>
                                            <p:strVal val="#ppt_y"/>
                                          </p:val>
                                        </p:tav>
                                      </p:tavLst>
                                    </p:anim>
                                    <p:animEffect transition="in" filter="wipe(right)" prLst="gradientSize: 0.1">
                                      <p:cBhvr>
                                        <p:cTn id="21" dur="500"/>
                                        <p:tgtEl>
                                          <p:spTgt spid="6198"/>
                                        </p:tgtEl>
                                      </p:cBhvr>
                                    </p:animEffect>
                                  </p:childTnLst>
                                </p:cTn>
                              </p:par>
                              <p:par>
                                <p:cTn id="22" presetID="7" presetClass="entr" presetSubtype="4" fill="hold" grpId="0" nodeType="withEffect">
                                  <p:stCondLst>
                                    <p:cond delay="0"/>
                                  </p:stCondLst>
                                  <p:childTnLst>
                                    <p:set>
                                      <p:cBhvr>
                                        <p:cTn id="23" dur="2000" fill="hold">
                                          <p:stCondLst>
                                            <p:cond delay="0"/>
                                          </p:stCondLst>
                                        </p:cTn>
                                        <p:tgtEl>
                                          <p:spTgt spid="3"/>
                                        </p:tgtEl>
                                        <p:attrNameLst>
                                          <p:attrName>style.visibility</p:attrName>
                                        </p:attrNameLst>
                                      </p:cBhvr>
                                      <p:to>
                                        <p:strVal val="visible"/>
                                      </p:to>
                                    </p:set>
                                    <p:anim calcmode="lin" valueType="num">
                                      <p:cBhvr additive="base">
                                        <p:cTn id="24" dur="2000" fill="hold"/>
                                        <p:tgtEl>
                                          <p:spTgt spid="3"/>
                                        </p:tgtEl>
                                        <p:attrNameLst>
                                          <p:attrName>ppt_x</p:attrName>
                                        </p:attrNameLst>
                                      </p:cBhvr>
                                      <p:tavLst>
                                        <p:tav tm="0">
                                          <p:val>
                                            <p:strVal val="#ppt_x"/>
                                          </p:val>
                                        </p:tav>
                                        <p:tav tm="100000">
                                          <p:val>
                                            <p:strVal val="#ppt_x"/>
                                          </p:val>
                                        </p:tav>
                                      </p:tavLst>
                                    </p:anim>
                                    <p:anim calcmode="lin" valueType="num">
                                      <p:cBhvr additive="base">
                                        <p:cTn id="25" dur="2000" fill="hold"/>
                                        <p:tgtEl>
                                          <p:spTgt spid="3"/>
                                        </p:tgtEl>
                                        <p:attrNameLst>
                                          <p:attrName>ppt_y</p:attrName>
                                        </p:attrNameLst>
                                      </p:cBhvr>
                                      <p:tavLst>
                                        <p:tav tm="0">
                                          <p:val>
                                            <p:strVal val="1+#ppt_h/2"/>
                                          </p:val>
                                        </p:tav>
                                        <p:tav tm="100000">
                                          <p:val>
                                            <p:strVal val="#ppt_y"/>
                                          </p:val>
                                        </p:tav>
                                      </p:tavLst>
                                    </p:anim>
                                  </p:childTnLst>
                                </p:cTn>
                              </p:par>
                              <p:par>
                                <p:cTn id="26" presetID="3" presetClass="entr" presetSubtype="1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linds(horizontal)">
                                      <p:cBhvr>
                                        <p:cTn id="28" dur="500"/>
                                        <p:tgtEl>
                                          <p:spTgt spid="2"/>
                                        </p:tgtEl>
                                      </p:cBhvr>
                                    </p:animEffect>
                                  </p:childTnLst>
                                </p:cTn>
                              </p:par>
                              <p:par>
                                <p:cTn id="29" presetID="29"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ppt_x</p:attrName>
                                        </p:attrNameLst>
                                      </p:cBhvr>
                                      <p:tavLst>
                                        <p:tav tm="0">
                                          <p:val>
                                            <p:strVal val="#ppt_x-.2"/>
                                          </p:val>
                                        </p:tav>
                                        <p:tav tm="100000">
                                          <p:val>
                                            <p:strVal val="#ppt_x"/>
                                          </p:val>
                                        </p:tav>
                                      </p:tavLst>
                                    </p:anim>
                                    <p:anim calcmode="lin" valueType="num">
                                      <p:cBhvr>
                                        <p:cTn id="32"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33" dur="1000"/>
                                        <p:tgtEl>
                                          <p:spTgt spid="2"/>
                                        </p:tgtEl>
                                      </p:cBhvr>
                                    </p:animEffect>
                                  </p:childTnLst>
                                </p:cTn>
                              </p:par>
                              <p:par>
                                <p:cTn id="34" presetID="2" presetClass="entr" presetSubtype="8" accel="50000" decel="5000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0-#ppt_w/2"/>
                                          </p:val>
                                        </p:tav>
                                        <p:tav tm="100000">
                                          <p:val>
                                            <p:strVal val="#ppt_x"/>
                                          </p:val>
                                        </p:tav>
                                      </p:tavLst>
                                    </p:anim>
                                    <p:anim calcmode="lin" valueType="num">
                                      <p:cBhvr additive="base">
                                        <p:cTn id="37" dur="500" fill="hold"/>
                                        <p:tgtEl>
                                          <p:spTgt spid="18"/>
                                        </p:tgtEl>
                                        <p:attrNameLst>
                                          <p:attrName>ppt_y</p:attrName>
                                        </p:attrNameLst>
                                      </p:cBhvr>
                                      <p:tavLst>
                                        <p:tav tm="0">
                                          <p:val>
                                            <p:strVal val="#ppt_y"/>
                                          </p:val>
                                        </p:tav>
                                        <p:tav tm="100000">
                                          <p:val>
                                            <p:strVal val="#ppt_y"/>
                                          </p:val>
                                        </p:tav>
                                      </p:tavLst>
                                    </p:anim>
                                  </p:childTnLst>
                                </p:cTn>
                              </p:par>
                              <p:par>
                                <p:cTn id="38" presetID="2" presetClass="entr" presetSubtype="8" accel="50000" decel="5000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500" fill="hold"/>
                                        <p:tgtEl>
                                          <p:spTgt spid="19"/>
                                        </p:tgtEl>
                                        <p:attrNameLst>
                                          <p:attrName>ppt_x</p:attrName>
                                        </p:attrNameLst>
                                      </p:cBhvr>
                                      <p:tavLst>
                                        <p:tav tm="0">
                                          <p:val>
                                            <p:strVal val="0-#ppt_w/2"/>
                                          </p:val>
                                        </p:tav>
                                        <p:tav tm="100000">
                                          <p:val>
                                            <p:strVal val="#ppt_x"/>
                                          </p:val>
                                        </p:tav>
                                      </p:tavLst>
                                    </p:anim>
                                    <p:anim calcmode="lin" valueType="num">
                                      <p:cBhvr additive="base">
                                        <p:cTn id="41" dur="500" fill="hold"/>
                                        <p:tgtEl>
                                          <p:spTgt spid="19"/>
                                        </p:tgtEl>
                                        <p:attrNameLst>
                                          <p:attrName>ppt_y</p:attrName>
                                        </p:attrNameLst>
                                      </p:cBhvr>
                                      <p:tavLst>
                                        <p:tav tm="0">
                                          <p:val>
                                            <p:strVal val="#ppt_y"/>
                                          </p:val>
                                        </p:tav>
                                        <p:tav tm="100000">
                                          <p:val>
                                            <p:strVal val="#ppt_y"/>
                                          </p:val>
                                        </p:tav>
                                      </p:tavLst>
                                    </p:anim>
                                  </p:childTnLst>
                                </p:cTn>
                              </p:par>
                              <p:par>
                                <p:cTn id="42" presetID="2" presetClass="entr" presetSubtype="8" accel="50000" decel="5000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 calcmode="lin" valueType="num">
                                      <p:cBhvr additive="base">
                                        <p:cTn id="44" dur="500" fill="hold"/>
                                        <p:tgtEl>
                                          <p:spTgt spid="20"/>
                                        </p:tgtEl>
                                        <p:attrNameLst>
                                          <p:attrName>ppt_x</p:attrName>
                                        </p:attrNameLst>
                                      </p:cBhvr>
                                      <p:tavLst>
                                        <p:tav tm="0">
                                          <p:val>
                                            <p:strVal val="0-#ppt_w/2"/>
                                          </p:val>
                                        </p:tav>
                                        <p:tav tm="100000">
                                          <p:val>
                                            <p:strVal val="#ppt_x"/>
                                          </p:val>
                                        </p:tav>
                                      </p:tavLst>
                                    </p:anim>
                                    <p:anim calcmode="lin" valueType="num">
                                      <p:cBhvr additive="base">
                                        <p:cTn id="45" dur="500" fill="hold"/>
                                        <p:tgtEl>
                                          <p:spTgt spid="20"/>
                                        </p:tgtEl>
                                        <p:attrNameLst>
                                          <p:attrName>ppt_y</p:attrName>
                                        </p:attrNameLst>
                                      </p:cBhvr>
                                      <p:tavLst>
                                        <p:tav tm="0">
                                          <p:val>
                                            <p:strVal val="#ppt_y"/>
                                          </p:val>
                                        </p:tav>
                                        <p:tav tm="100000">
                                          <p:val>
                                            <p:strVal val="#ppt_y"/>
                                          </p:val>
                                        </p:tav>
                                      </p:tavLst>
                                    </p:anim>
                                  </p:childTnLst>
                                </p:cTn>
                              </p:par>
                              <p:par>
                                <p:cTn id="46" presetID="2" presetClass="entr" presetSubtype="8" accel="50000" decel="5000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0-#ppt_w/2"/>
                                          </p:val>
                                        </p:tav>
                                        <p:tav tm="100000">
                                          <p:val>
                                            <p:strVal val="#ppt_x"/>
                                          </p:val>
                                        </p:tav>
                                      </p:tavLst>
                                    </p:anim>
                                    <p:anim calcmode="lin" valueType="num">
                                      <p:cBhvr additive="base">
                                        <p:cTn id="49" dur="500" fill="hold"/>
                                        <p:tgtEl>
                                          <p:spTgt spid="21"/>
                                        </p:tgtEl>
                                        <p:attrNameLst>
                                          <p:attrName>ppt_y</p:attrName>
                                        </p:attrNameLst>
                                      </p:cBhvr>
                                      <p:tavLst>
                                        <p:tav tm="0">
                                          <p:val>
                                            <p:strVal val="#ppt_y"/>
                                          </p:val>
                                        </p:tav>
                                        <p:tav tm="100000">
                                          <p:val>
                                            <p:strVal val="#ppt_y"/>
                                          </p:val>
                                        </p:tav>
                                      </p:tavLst>
                                    </p:anim>
                                  </p:childTnLst>
                                </p:cTn>
                              </p:par>
                              <p:par>
                                <p:cTn id="50" presetID="2" presetClass="entr" presetSubtype="8" accel="50000" decel="5000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 calcmode="lin" valueType="num">
                                      <p:cBhvr additive="base">
                                        <p:cTn id="52" dur="500" fill="hold"/>
                                        <p:tgtEl>
                                          <p:spTgt spid="22"/>
                                        </p:tgtEl>
                                        <p:attrNameLst>
                                          <p:attrName>ppt_x</p:attrName>
                                        </p:attrNameLst>
                                      </p:cBhvr>
                                      <p:tavLst>
                                        <p:tav tm="0">
                                          <p:val>
                                            <p:strVal val="0-#ppt_w/2"/>
                                          </p:val>
                                        </p:tav>
                                        <p:tav tm="100000">
                                          <p:val>
                                            <p:strVal val="#ppt_x"/>
                                          </p:val>
                                        </p:tav>
                                      </p:tavLst>
                                    </p:anim>
                                    <p:anim calcmode="lin" valueType="num">
                                      <p:cBhvr additive="base">
                                        <p:cTn id="53" dur="500" fill="hold"/>
                                        <p:tgtEl>
                                          <p:spTgt spid="22"/>
                                        </p:tgtEl>
                                        <p:attrNameLst>
                                          <p:attrName>ppt_y</p:attrName>
                                        </p:attrNameLst>
                                      </p:cBhvr>
                                      <p:tavLst>
                                        <p:tav tm="0">
                                          <p:val>
                                            <p:strVal val="#ppt_y"/>
                                          </p:val>
                                        </p:tav>
                                        <p:tav tm="100000">
                                          <p:val>
                                            <p:strVal val="#ppt_y"/>
                                          </p:val>
                                        </p:tav>
                                      </p:tavLst>
                                    </p:anim>
                                  </p:childTnLst>
                                </p:cTn>
                              </p:par>
                              <p:par>
                                <p:cTn id="54" presetID="1" presetClass="entr" presetSubtype="0" fill="hold" grpId="1" nodeType="withEffect">
                                  <p:stCondLst>
                                    <p:cond delay="0"/>
                                  </p:stCondLst>
                                  <p:childTnLst>
                                    <p:set>
                                      <p:cBhvr>
                                        <p:cTn id="55" dur="1" fill="hold">
                                          <p:stCondLst>
                                            <p:cond delay="0"/>
                                          </p:stCondLst>
                                        </p:cTn>
                                        <p:tgtEl>
                                          <p:spTgt spid="18"/>
                                        </p:tgtEl>
                                        <p:attrNameLst>
                                          <p:attrName>style.visibility</p:attrName>
                                        </p:attrNameLst>
                                      </p:cBhvr>
                                      <p:to>
                                        <p:strVal val="visible"/>
                                      </p:to>
                                    </p:set>
                                  </p:childTnLst>
                                </p:cTn>
                              </p:par>
                              <p:par>
                                <p:cTn id="56" presetID="1" presetClass="entr" presetSubtype="0" fill="hold" grpId="1" nodeType="withEffect">
                                  <p:stCondLst>
                                    <p:cond delay="0"/>
                                  </p:stCondLst>
                                  <p:childTnLst>
                                    <p:set>
                                      <p:cBhvr>
                                        <p:cTn id="57" dur="1" fill="hold">
                                          <p:stCondLst>
                                            <p:cond delay="0"/>
                                          </p:stCondLst>
                                        </p:cTn>
                                        <p:tgtEl>
                                          <p:spTgt spid="19"/>
                                        </p:tgtEl>
                                        <p:attrNameLst>
                                          <p:attrName>style.visibility</p:attrName>
                                        </p:attrNameLst>
                                      </p:cBhvr>
                                      <p:to>
                                        <p:strVal val="visible"/>
                                      </p:to>
                                    </p:set>
                                  </p:childTnLst>
                                </p:cTn>
                              </p:par>
                              <p:par>
                                <p:cTn id="58" presetID="1" presetClass="entr" presetSubtype="0" fill="hold" grpId="1" nodeType="withEffect">
                                  <p:stCondLst>
                                    <p:cond delay="0"/>
                                  </p:stCondLst>
                                  <p:childTnLst>
                                    <p:set>
                                      <p:cBhvr>
                                        <p:cTn id="59" dur="1" fill="hold">
                                          <p:stCondLst>
                                            <p:cond delay="0"/>
                                          </p:stCondLst>
                                        </p:cTn>
                                        <p:tgtEl>
                                          <p:spTgt spid="20"/>
                                        </p:tgtEl>
                                        <p:attrNameLst>
                                          <p:attrName>style.visibility</p:attrName>
                                        </p:attrNameLst>
                                      </p:cBhvr>
                                      <p:to>
                                        <p:strVal val="visible"/>
                                      </p:to>
                                    </p:set>
                                  </p:childTnLst>
                                </p:cTn>
                              </p:par>
                              <p:par>
                                <p:cTn id="60" presetID="1" presetClass="entr" presetSubtype="0" fill="hold" grpId="1" nodeType="with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par>
                                <p:cTn id="62" presetID="1" presetClass="entr" presetSubtype="0" fill="hold" grpId="1" nodeType="withEffect">
                                  <p:stCondLst>
                                    <p:cond delay="0"/>
                                  </p:stCondLst>
                                  <p:childTnLst>
                                    <p:set>
                                      <p:cBhvr>
                                        <p:cTn id="6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1" grpId="0"/>
      <p:bldP spid="3" grpId="0" bldLvl="0" animBg="1"/>
      <p:bldP spid="18" grpId="0" bldLvl="0" animBg="1"/>
      <p:bldP spid="19" grpId="0" bldLvl="0" animBg="1"/>
      <p:bldP spid="20" grpId="0" bldLvl="0" animBg="1"/>
      <p:bldP spid="21" grpId="0" bldLvl="0" animBg="1"/>
      <p:bldP spid="22" grpId="0" bldLvl="0" animBg="1"/>
      <p:bldP spid="18" grpId="1" bldLvl="0" animBg="1"/>
      <p:bldP spid="19" grpId="1" bldLvl="0" animBg="1"/>
      <p:bldP spid="20" grpId="1" bldLvl="0" animBg="1"/>
      <p:bldP spid="21" grpId="1" bldLvl="0" animBg="1"/>
      <p:bldP spid="22" grpId="1"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8101965" y="501015"/>
            <a:ext cx="9363710" cy="1445260"/>
          </a:xfrm>
          <a:prstGeom prst="rect">
            <a:avLst/>
          </a:prstGeom>
          <a:noFill/>
          <a:ln>
            <a:noFill/>
          </a:ln>
        </p:spPr>
        <p:txBody>
          <a:bodyPr wrap="none" rtlCol="0" anchor="t">
            <a:spAutoFit/>
            <a:scene3d>
              <a:camera prst="orthographicFront"/>
              <a:lightRig rig="threePt" dir="t"/>
            </a:scene3d>
          </a:bodyPr>
          <a:p>
            <a:pPr algn="ctr"/>
            <a:r>
              <a:rPr lang="en-US" altLang="zh-CN" sz="7200" b="1" i="0" u="none" baseline="0">
                <a:ln w="22225">
                  <a:solidFill>
                    <a:schemeClr val="accent2"/>
                  </a:solidFill>
                  <a:prstDash val="solid"/>
                </a:ln>
                <a:solidFill>
                  <a:schemeClr val="bg1"/>
                </a:solidFill>
                <a:effectLst/>
                <a:latin typeface="方正公文小标宋" panose="02000000000000000000" charset="-122"/>
                <a:ea typeface="方正公文小标宋" panose="02000000000000000000" charset="-122"/>
                <a:cs typeface="方正公文小标宋" panose="02000000000000000000" charset="-122"/>
                <a:rtl val="0"/>
              </a:rPr>
              <a:t> </a:t>
            </a:r>
            <a:r>
              <a:rPr lang="zh-CN" sz="8800" b="1" i="0" u="none"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Pr>
              <a:t>主动公开政府信息</a:t>
            </a:r>
            <a:endParaRPr lang="zh-CN" altLang="en-US" sz="8800" b="1" i="0" u="none"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tl val="0"/>
            </a:endParaRPr>
          </a:p>
        </p:txBody>
      </p:sp>
      <p:pic>
        <p:nvPicPr>
          <p:cNvPr id="12" name="图片 11" descr="/home/user/Desktop/年报图片(副本)(副本)/在线访谈.jpg在线访谈"/>
          <p:cNvPicPr>
            <a:picLocks noChangeAspect="1"/>
          </p:cNvPicPr>
          <p:nvPr/>
        </p:nvPicPr>
        <p:blipFill>
          <a:blip r:embed="rId1"/>
          <a:srcRect/>
          <a:stretch>
            <a:fillRect/>
          </a:stretch>
        </p:blipFill>
        <p:spPr>
          <a:xfrm>
            <a:off x="10438765" y="7822565"/>
            <a:ext cx="7771130" cy="5775960"/>
          </a:xfrm>
          <a:prstGeom prst="rect">
            <a:avLst/>
          </a:prstGeom>
          <a:effectLst>
            <a:softEdge rad="127000"/>
          </a:effectLst>
        </p:spPr>
      </p:pic>
      <p:pic>
        <p:nvPicPr>
          <p:cNvPr id="13" name="图片 12" descr="/home/user/Desktop/年报图片(副本)(副本)/政策解读.jpg政策解读"/>
          <p:cNvPicPr>
            <a:picLocks noChangeAspect="1"/>
          </p:cNvPicPr>
          <p:nvPr/>
        </p:nvPicPr>
        <p:blipFill>
          <a:blip r:embed="rId2"/>
          <a:srcRect/>
          <a:stretch>
            <a:fillRect/>
          </a:stretch>
        </p:blipFill>
        <p:spPr>
          <a:xfrm>
            <a:off x="19136995" y="7882255"/>
            <a:ext cx="8341360" cy="5653405"/>
          </a:xfrm>
          <a:prstGeom prst="rect">
            <a:avLst/>
          </a:prstGeom>
          <a:effectLst>
            <a:softEdge rad="127000"/>
          </a:effectLst>
        </p:spPr>
      </p:pic>
      <p:grpSp>
        <p:nvGrpSpPr>
          <p:cNvPr id="25" name="组合 24"/>
          <p:cNvGrpSpPr/>
          <p:nvPr/>
        </p:nvGrpSpPr>
        <p:grpSpPr>
          <a:xfrm>
            <a:off x="27901737" y="144145"/>
            <a:ext cx="11479819" cy="13887450"/>
            <a:chOff x="44021" y="227"/>
            <a:chExt cx="17226" cy="21870"/>
          </a:xfrm>
        </p:grpSpPr>
        <p:pic>
          <p:nvPicPr>
            <p:cNvPr id="8274" name="图片" descr="/home/user/Desktop/年报图片(副本)(副本)/网站首页.jpg网站首页"/>
            <p:cNvPicPr>
              <a:picLocks noChangeAspect="1"/>
            </p:cNvPicPr>
            <p:nvPr/>
          </p:nvPicPr>
          <p:blipFill>
            <a:blip r:embed="rId3">
              <a:lum bright="6000" contrast="-6000"/>
            </a:blip>
            <a:srcRect/>
            <a:stretch>
              <a:fillRect/>
            </a:stretch>
          </p:blipFill>
          <p:spPr>
            <a:xfrm>
              <a:off x="44021" y="227"/>
              <a:ext cx="17226" cy="21870"/>
            </a:xfrm>
            <a:prstGeom prst="rect">
              <a:avLst/>
            </a:prstGeom>
            <a:noFill/>
            <a:ln w="9525" cap="flat" cmpd="sng">
              <a:noFill/>
              <a:prstDash val="solid"/>
              <a:miter/>
            </a:ln>
            <a:effectLst>
              <a:softEdge rad="317500"/>
            </a:effectLst>
          </p:spPr>
        </p:pic>
        <p:pic>
          <p:nvPicPr>
            <p:cNvPr id="14" name="图片 13" descr="123"/>
            <p:cNvPicPr>
              <a:picLocks noChangeAspect="1"/>
            </p:cNvPicPr>
            <p:nvPr/>
          </p:nvPicPr>
          <p:blipFill>
            <a:blip r:embed="rId4"/>
            <a:stretch>
              <a:fillRect/>
            </a:stretch>
          </p:blipFill>
          <p:spPr>
            <a:xfrm>
              <a:off x="56991" y="566"/>
              <a:ext cx="3890" cy="2743"/>
            </a:xfrm>
            <a:prstGeom prst="rect">
              <a:avLst/>
            </a:prstGeom>
          </p:spPr>
        </p:pic>
      </p:grpSp>
      <p:pic>
        <p:nvPicPr>
          <p:cNvPr id="18" name="图片 17" descr="/home/user/Desktop/年报图片(副本)(副本)/行政规范性文件.jpg行政规范性文件"/>
          <p:cNvPicPr>
            <a:picLocks noChangeAspect="1"/>
          </p:cNvPicPr>
          <p:nvPr/>
        </p:nvPicPr>
        <p:blipFill>
          <a:blip r:embed="rId5">
            <a:lum bright="6000"/>
          </a:blip>
          <a:srcRect/>
          <a:stretch>
            <a:fillRect/>
          </a:stretch>
        </p:blipFill>
        <p:spPr>
          <a:xfrm>
            <a:off x="919480" y="7822565"/>
            <a:ext cx="8060690" cy="5775960"/>
          </a:xfrm>
          <a:prstGeom prst="rect">
            <a:avLst/>
          </a:prstGeom>
          <a:effectLst>
            <a:softEdge rad="127000"/>
          </a:effectLst>
        </p:spPr>
      </p:pic>
      <p:sp>
        <p:nvSpPr>
          <p:cNvPr id="19" name="矩形 18"/>
          <p:cNvSpPr/>
          <p:nvPr/>
        </p:nvSpPr>
        <p:spPr>
          <a:xfrm>
            <a:off x="861695" y="18793460"/>
            <a:ext cx="8609330" cy="5930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400" b="1">
                <a:latin typeface="方正公文小标宋" panose="02000000000000000000" charset="-122"/>
                <a:ea typeface="方正公文小标宋" panose="02000000000000000000" charset="-122"/>
                <a:cs typeface="方正公文小标宋" panose="02000000000000000000" charset="-122"/>
              </a:rPr>
              <a:t>汶川</a:t>
            </a:r>
            <a:r>
              <a:rPr lang="zh-CN" altLang="en-US" sz="4400" b="1">
                <a:latin typeface="方正公文小标宋" panose="02000000000000000000" charset="-122"/>
                <a:ea typeface="方正公文小标宋" panose="02000000000000000000" charset="-122"/>
                <a:cs typeface="方正公文小标宋" panose="02000000000000000000" charset="-122"/>
              </a:rPr>
              <a:t>·水磨</a:t>
            </a:r>
            <a:endParaRPr lang="zh-CN" altLang="en-US" sz="4400" b="1">
              <a:latin typeface="方正公文小标宋" panose="02000000000000000000" charset="-122"/>
              <a:ea typeface="方正公文小标宋" panose="02000000000000000000" charset="-122"/>
              <a:cs typeface="方正公文小标宋" panose="02000000000000000000" charset="-122"/>
            </a:endParaRPr>
          </a:p>
        </p:txBody>
      </p:sp>
      <p:sp>
        <p:nvSpPr>
          <p:cNvPr id="20" name="矩形 19"/>
          <p:cNvSpPr/>
          <p:nvPr/>
        </p:nvSpPr>
        <p:spPr>
          <a:xfrm>
            <a:off x="10294620" y="18865850"/>
            <a:ext cx="8609330" cy="5930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400" b="1">
                <a:latin typeface="方正公文小标宋" panose="02000000000000000000" charset="-122"/>
                <a:ea typeface="方正公文小标宋" panose="02000000000000000000" charset="-122"/>
                <a:cs typeface="方正公文小标宋" panose="02000000000000000000" charset="-122"/>
              </a:rPr>
              <a:t>茂县·羌城</a:t>
            </a:r>
            <a:endParaRPr lang="zh-CN" altLang="en-US" sz="4400" b="1">
              <a:latin typeface="方正公文小标宋" panose="02000000000000000000" charset="-122"/>
              <a:ea typeface="方正公文小标宋" panose="02000000000000000000" charset="-122"/>
              <a:cs typeface="方正公文小标宋" panose="02000000000000000000" charset="-122"/>
            </a:endParaRPr>
          </a:p>
        </p:txBody>
      </p:sp>
      <p:sp>
        <p:nvSpPr>
          <p:cNvPr id="21" name="矩形 20"/>
          <p:cNvSpPr/>
          <p:nvPr/>
        </p:nvSpPr>
        <p:spPr>
          <a:xfrm>
            <a:off x="19578955" y="18865850"/>
            <a:ext cx="8609330" cy="5930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400" b="1">
                <a:latin typeface="方正公文小标宋" panose="02000000000000000000" charset="-122"/>
                <a:ea typeface="方正公文小标宋" panose="02000000000000000000" charset="-122"/>
                <a:cs typeface="方正公文小标宋" panose="02000000000000000000" charset="-122"/>
              </a:rPr>
              <a:t>松潘·黄龙</a:t>
            </a:r>
            <a:endParaRPr lang="zh-CN" altLang="en-US" sz="4400" b="1">
              <a:latin typeface="方正公文小标宋" panose="02000000000000000000" charset="-122"/>
              <a:ea typeface="方正公文小标宋" panose="02000000000000000000" charset="-122"/>
              <a:cs typeface="方正公文小标宋" panose="02000000000000000000" charset="-122"/>
            </a:endParaRPr>
          </a:p>
        </p:txBody>
      </p:sp>
      <p:sp>
        <p:nvSpPr>
          <p:cNvPr id="100" name="文本框 99"/>
          <p:cNvSpPr txBox="1"/>
          <p:nvPr/>
        </p:nvSpPr>
        <p:spPr>
          <a:xfrm>
            <a:off x="2949575" y="3311525"/>
            <a:ext cx="20991830" cy="3415030"/>
          </a:xfrm>
          <a:prstGeom prst="rect">
            <a:avLst/>
          </a:prstGeom>
          <a:noFill/>
          <a:ln w="9525">
            <a:noFill/>
          </a:ln>
        </p:spPr>
        <p:txBody>
          <a:bodyPr wrap="square">
            <a:spAutoFit/>
          </a:bodyPr>
          <a:p>
            <a:pPr marL="0" indent="0" algn="l"/>
            <a:r>
              <a:rPr lang="en-US" altLang="zh-CN" sz="5400" b="0">
                <a:solidFill>
                  <a:schemeClr val="bg1"/>
                </a:solidFill>
                <a:latin typeface="方正公文楷体" panose="02000000000000000000" charset="-122"/>
                <a:ea typeface="方正公文楷体" panose="02000000000000000000" charset="-122"/>
                <a:cs typeface="方正公文楷体" panose="02000000000000000000" charset="-122"/>
              </a:rPr>
              <a:t>      </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全年主动发布各类政务信息</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114572</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条，其中州政府公报</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5</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期，州政府规章</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1</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件，州政府常务会议等重要会议报告</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18</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件，各类政策解读</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137</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件，在线访谈</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21</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期，重大行政决策意见调查征集</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43</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期，州人大建议、政协提案办理结果</a:t>
            </a:r>
            <a:r>
              <a:rPr lang="en-US" sz="5400" b="0">
                <a:solidFill>
                  <a:schemeClr val="bg1"/>
                </a:solidFill>
                <a:latin typeface="方正公文楷体" panose="02000000000000000000" charset="-122"/>
                <a:ea typeface="方正公文楷体" panose="02000000000000000000" charset="-122"/>
                <a:cs typeface="方正公文楷体" panose="02000000000000000000" charset="-122"/>
              </a:rPr>
              <a:t>167</a:t>
            </a:r>
            <a:r>
              <a:rPr lang="zh-CN" sz="5400" b="0">
                <a:solidFill>
                  <a:schemeClr val="bg1"/>
                </a:solidFill>
                <a:latin typeface="方正公文楷体" panose="02000000000000000000" charset="-122"/>
                <a:ea typeface="方正公文楷体" panose="02000000000000000000" charset="-122"/>
                <a:cs typeface="方正公文楷体" panose="02000000000000000000" charset="-122"/>
              </a:rPr>
              <a:t>件。</a:t>
            </a:r>
            <a:endParaRPr lang="zh-CN" altLang="en-US" sz="5400" b="0">
              <a:solidFill>
                <a:schemeClr val="bg1"/>
              </a:solidFill>
              <a:latin typeface="方正公文楷体" panose="02000000000000000000" charset="-122"/>
              <a:ea typeface="方正公文楷体" panose="02000000000000000000" charset="-122"/>
              <a:cs typeface="方正公文楷体" panose="02000000000000000000" charset="-122"/>
            </a:endParaRPr>
          </a:p>
        </p:txBody>
      </p:sp>
    </p:spTree>
  </p:cSld>
  <p:clrMapOvr>
    <a:masterClrMapping/>
  </p:clrMapOvr>
  <p:transition spd="slow">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7000">
              <a:schemeClr val="accent1">
                <a:lumMod val="45000"/>
                <a:lumOff val="55000"/>
                <a:alpha val="9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332" name="矩形 331"/>
          <p:cNvSpPr/>
          <p:nvPr/>
        </p:nvSpPr>
        <p:spPr>
          <a:xfrm>
            <a:off x="573405" y="2447290"/>
            <a:ext cx="20497165" cy="7098665"/>
          </a:xfrm>
          <a:prstGeom prst="rect">
            <a:avLst/>
          </a:prstGeom>
          <a:solidFill>
            <a:schemeClr val="bg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4400" b="1">
              <a:solidFill>
                <a:schemeClr val="tx1"/>
              </a:solidFill>
              <a:latin typeface="方正公文楷体" panose="02000000000000000000" charset="-122"/>
              <a:ea typeface="方正公文楷体" panose="02000000000000000000" charset="-122"/>
            </a:endParaRPr>
          </a:p>
        </p:txBody>
      </p:sp>
      <p:grpSp>
        <p:nvGrpSpPr>
          <p:cNvPr id="310" name="组合 309"/>
          <p:cNvGrpSpPr/>
          <p:nvPr/>
        </p:nvGrpSpPr>
        <p:grpSpPr>
          <a:xfrm rot="0">
            <a:off x="2938145" y="3311525"/>
            <a:ext cx="14411325" cy="2140585"/>
            <a:chOff x="11582" y="2887"/>
            <a:chExt cx="27856" cy="4009"/>
          </a:xfrm>
        </p:grpSpPr>
        <p:grpSp>
          <p:nvGrpSpPr>
            <p:cNvPr id="262" name="Group 8712"/>
            <p:cNvGrpSpPr/>
            <p:nvPr/>
          </p:nvGrpSpPr>
          <p:grpSpPr>
            <a:xfrm rot="0">
              <a:off x="11582" y="2887"/>
              <a:ext cx="3663" cy="4008"/>
              <a:chOff x="0" y="0"/>
              <a:chExt cx="787400" cy="787400"/>
            </a:xfrm>
          </p:grpSpPr>
          <p:grpSp>
            <p:nvGrpSpPr>
              <p:cNvPr id="263" name="Group 8710"/>
              <p:cNvGrpSpPr/>
              <p:nvPr/>
            </p:nvGrpSpPr>
            <p:grpSpPr>
              <a:xfrm>
                <a:off x="250033" y="274420"/>
                <a:ext cx="306382" cy="236653"/>
                <a:chOff x="0" y="0"/>
                <a:chExt cx="306380" cy="236651"/>
              </a:xfrm>
            </p:grpSpPr>
            <p:sp>
              <p:nvSpPr>
                <p:cNvPr id="264" name="Shape 8707"/>
                <p:cNvSpPr/>
                <p:nvPr/>
              </p:nvSpPr>
              <p:spPr>
                <a:xfrm>
                  <a:off x="29995" y="0"/>
                  <a:ext cx="241034" cy="160816"/>
                </a:xfrm>
                <a:custGeom>
                  <a:avLst/>
                  <a:gdLst/>
                  <a:ahLst/>
                  <a:cxnLst>
                    <a:cxn ang="0">
                      <a:pos x="wd2" y="hd2"/>
                    </a:cxn>
                    <a:cxn ang="5400000">
                      <a:pos x="wd2" y="hd2"/>
                    </a:cxn>
                    <a:cxn ang="10800000">
                      <a:pos x="wd2" y="hd2"/>
                    </a:cxn>
                    <a:cxn ang="16200000">
                      <a:pos x="wd2" y="hd2"/>
                    </a:cxn>
                  </a:cxnLst>
                  <a:rect l="0" t="0" r="r" b="b"/>
                  <a:pathLst>
                    <a:path w="21600" h="21600" extrusionOk="0">
                      <a:moveTo>
                        <a:pt x="21600" y="1905"/>
                      </a:moveTo>
                      <a:cubicBezTo>
                        <a:pt x="21600" y="610"/>
                        <a:pt x="21195" y="0"/>
                        <a:pt x="20336" y="0"/>
                      </a:cubicBezTo>
                      <a:lnTo>
                        <a:pt x="1264" y="0"/>
                      </a:lnTo>
                      <a:cubicBezTo>
                        <a:pt x="405" y="0"/>
                        <a:pt x="0" y="610"/>
                        <a:pt x="0" y="1905"/>
                      </a:cubicBezTo>
                      <a:lnTo>
                        <a:pt x="0" y="21600"/>
                      </a:lnTo>
                      <a:lnTo>
                        <a:pt x="21600" y="21600"/>
                      </a:lnTo>
                      <a:lnTo>
                        <a:pt x="21600" y="1905"/>
                      </a:lnTo>
                      <a:close/>
                      <a:moveTo>
                        <a:pt x="19849" y="18962"/>
                      </a:moveTo>
                      <a:lnTo>
                        <a:pt x="1751" y="18962"/>
                      </a:lnTo>
                      <a:lnTo>
                        <a:pt x="1751" y="2638"/>
                      </a:lnTo>
                      <a:lnTo>
                        <a:pt x="19849" y="2638"/>
                      </a:lnTo>
                      <a:lnTo>
                        <a:pt x="19849" y="18962"/>
                      </a:ln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sp>
              <p:nvSpPr>
                <p:cNvPr id="265" name="Shape 8708"/>
                <p:cNvSpPr/>
                <p:nvPr/>
              </p:nvSpPr>
              <p:spPr>
                <a:xfrm>
                  <a:off x="-1" y="176413"/>
                  <a:ext cx="306382" cy="35499"/>
                </a:xfrm>
                <a:custGeom>
                  <a:avLst/>
                  <a:gdLst/>
                  <a:ahLst/>
                  <a:cxnLst>
                    <a:cxn ang="0">
                      <a:pos x="wd2" y="hd2"/>
                    </a:cxn>
                    <a:cxn ang="5400000">
                      <a:pos x="wd2" y="hd2"/>
                    </a:cxn>
                    <a:cxn ang="10800000">
                      <a:pos x="wd2" y="hd2"/>
                    </a:cxn>
                    <a:cxn ang="16200000">
                      <a:pos x="wd2" y="hd2"/>
                    </a:cxn>
                  </a:cxnLst>
                  <a:rect l="0" t="0" r="r" b="b"/>
                  <a:pathLst>
                    <a:path w="21600" h="21600" extrusionOk="0">
                      <a:moveTo>
                        <a:pt x="19302" y="0"/>
                      </a:moveTo>
                      <a:lnTo>
                        <a:pt x="2298" y="0"/>
                      </a:lnTo>
                      <a:lnTo>
                        <a:pt x="0" y="21600"/>
                      </a:lnTo>
                      <a:lnTo>
                        <a:pt x="21600" y="21600"/>
                      </a:lnTo>
                      <a:lnTo>
                        <a:pt x="19302" y="0"/>
                      </a:lnTo>
                      <a:close/>
                      <a:moveTo>
                        <a:pt x="8272" y="14893"/>
                      </a:moveTo>
                      <a:lnTo>
                        <a:pt x="9191" y="7037"/>
                      </a:lnTo>
                      <a:lnTo>
                        <a:pt x="12408" y="7037"/>
                      </a:lnTo>
                      <a:lnTo>
                        <a:pt x="13328" y="14893"/>
                      </a:lnTo>
                      <a:lnTo>
                        <a:pt x="8272" y="14893"/>
                      </a:ln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sp>
              <p:nvSpPr>
                <p:cNvPr id="266" name="Shape 8709"/>
                <p:cNvSpPr/>
                <p:nvPr/>
              </p:nvSpPr>
              <p:spPr>
                <a:xfrm>
                  <a:off x="-1" y="223743"/>
                  <a:ext cx="306382" cy="12909"/>
                </a:xfrm>
                <a:custGeom>
                  <a:avLst/>
                  <a:gdLst/>
                  <a:ahLst/>
                  <a:cxnLst>
                    <a:cxn ang="0">
                      <a:pos x="wd2" y="hd2"/>
                    </a:cxn>
                    <a:cxn ang="5400000">
                      <a:pos x="wd2" y="hd2"/>
                    </a:cxn>
                    <a:cxn ang="10800000">
                      <a:pos x="wd2" y="hd2"/>
                    </a:cxn>
                    <a:cxn ang="16200000">
                      <a:pos x="wd2" y="hd2"/>
                    </a:cxn>
                  </a:cxnLst>
                  <a:rect l="0" t="0" r="r" b="b"/>
                  <a:pathLst>
                    <a:path w="21600" h="21600" extrusionOk="0">
                      <a:moveTo>
                        <a:pt x="690" y="21600"/>
                      </a:moveTo>
                      <a:cubicBezTo>
                        <a:pt x="1465" y="21600"/>
                        <a:pt x="20318" y="21600"/>
                        <a:pt x="20911" y="21600"/>
                      </a:cubicBezTo>
                      <a:cubicBezTo>
                        <a:pt x="21552" y="21600"/>
                        <a:pt x="21600" y="0"/>
                        <a:pt x="21600" y="0"/>
                      </a:cubicBezTo>
                      <a:lnTo>
                        <a:pt x="0" y="0"/>
                      </a:lnTo>
                      <a:cubicBezTo>
                        <a:pt x="0" y="0"/>
                        <a:pt x="18" y="21600"/>
                        <a:pt x="690" y="21600"/>
                      </a:cubicBezTo>
                      <a:close/>
                    </a:path>
                  </a:pathLst>
                </a:custGeom>
                <a:solidFill>
                  <a:srgbClr val="7997B1"/>
                </a:solidFill>
                <a:ln w="12700" cap="flat">
                  <a:noFill/>
                  <a:miter lim="400000"/>
                </a:ln>
                <a:effectLst/>
              </p:spPr>
              <p:txBody>
                <a:bodyPr wrap="square" lIns="0" tIns="0" rIns="0" bIns="0" numCol="1" anchor="t">
                  <a:noAutofit/>
                </a:bodyPr>
                <a:lstStyle/>
                <a:p>
                  <a:pP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grpSp>
          <p:sp>
            <p:nvSpPr>
              <p:cNvPr id="267" name="Shape 8711"/>
              <p:cNvSpPr/>
              <p:nvPr/>
            </p:nvSpPr>
            <p:spPr>
              <a:xfrm>
                <a:off x="0" y="0"/>
                <a:ext cx="787401" cy="7874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127000" cap="flat">
                <a:solidFill>
                  <a:schemeClr val="accent1"/>
                </a:solidFill>
                <a:prstDash val="solid"/>
                <a:round/>
              </a:ln>
              <a:effectLst/>
            </p:spPr>
            <p:txBody>
              <a:bodyPr wrap="square" lIns="0" tIns="0" rIns="0" bIns="0" numCol="1" anchor="ctr">
                <a:noAutofit/>
              </a:bodyPr>
              <a:lstStyle/>
              <a:p>
                <a:pPr algn="ct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grpSp>
        <p:grpSp>
          <p:nvGrpSpPr>
            <p:cNvPr id="294" name="Group 8743"/>
            <p:cNvGrpSpPr/>
            <p:nvPr/>
          </p:nvGrpSpPr>
          <p:grpSpPr>
            <a:xfrm rot="0">
              <a:off x="35775" y="2887"/>
              <a:ext cx="3663" cy="4009"/>
              <a:chOff x="0" y="0"/>
              <a:chExt cx="787400" cy="787400"/>
            </a:xfrm>
          </p:grpSpPr>
          <p:grpSp>
            <p:nvGrpSpPr>
              <p:cNvPr id="295" name="Group 8741"/>
              <p:cNvGrpSpPr/>
              <p:nvPr/>
            </p:nvGrpSpPr>
            <p:grpSpPr>
              <a:xfrm>
                <a:off x="267720" y="205812"/>
                <a:ext cx="259897" cy="308493"/>
                <a:chOff x="0" y="0"/>
                <a:chExt cx="259895" cy="308492"/>
              </a:xfrm>
            </p:grpSpPr>
            <p:sp>
              <p:nvSpPr>
                <p:cNvPr id="296" name="Shape 8739"/>
                <p:cNvSpPr/>
                <p:nvPr/>
              </p:nvSpPr>
              <p:spPr>
                <a:xfrm>
                  <a:off x="0" y="0"/>
                  <a:ext cx="259896" cy="308493"/>
                </a:xfrm>
                <a:custGeom>
                  <a:avLst/>
                  <a:gdLst/>
                  <a:ahLst/>
                  <a:cxnLst>
                    <a:cxn ang="0">
                      <a:pos x="wd2" y="hd2"/>
                    </a:cxn>
                    <a:cxn ang="5400000">
                      <a:pos x="wd2" y="hd2"/>
                    </a:cxn>
                    <a:cxn ang="10800000">
                      <a:pos x="wd2" y="hd2"/>
                    </a:cxn>
                    <a:cxn ang="16200000">
                      <a:pos x="wd2" y="hd2"/>
                    </a:cxn>
                  </a:cxnLst>
                  <a:rect l="0" t="0" r="r" b="b"/>
                  <a:pathLst>
                    <a:path w="21600" h="21600" extrusionOk="0">
                      <a:moveTo>
                        <a:pt x="21600" y="2218"/>
                      </a:moveTo>
                      <a:lnTo>
                        <a:pt x="11590" y="2218"/>
                      </a:lnTo>
                      <a:lnTo>
                        <a:pt x="11590" y="756"/>
                      </a:lnTo>
                      <a:cubicBezTo>
                        <a:pt x="11590" y="339"/>
                        <a:pt x="11187" y="0"/>
                        <a:pt x="10690" y="0"/>
                      </a:cubicBezTo>
                      <a:cubicBezTo>
                        <a:pt x="10192" y="0"/>
                        <a:pt x="9789" y="339"/>
                        <a:pt x="9789" y="756"/>
                      </a:cubicBezTo>
                      <a:lnTo>
                        <a:pt x="9789" y="2218"/>
                      </a:lnTo>
                      <a:lnTo>
                        <a:pt x="0" y="2218"/>
                      </a:lnTo>
                      <a:lnTo>
                        <a:pt x="0" y="14675"/>
                      </a:lnTo>
                      <a:lnTo>
                        <a:pt x="6717" y="14675"/>
                      </a:lnTo>
                      <a:lnTo>
                        <a:pt x="4086" y="20400"/>
                      </a:lnTo>
                      <a:cubicBezTo>
                        <a:pt x="3877" y="20855"/>
                        <a:pt x="4146" y="21365"/>
                        <a:pt x="4688" y="21541"/>
                      </a:cubicBezTo>
                      <a:cubicBezTo>
                        <a:pt x="4812" y="21581"/>
                        <a:pt x="4940" y="21600"/>
                        <a:pt x="5066" y="21600"/>
                      </a:cubicBezTo>
                      <a:cubicBezTo>
                        <a:pt x="5488" y="21600"/>
                        <a:pt x="5886" y="21385"/>
                        <a:pt x="6047" y="21035"/>
                      </a:cubicBezTo>
                      <a:lnTo>
                        <a:pt x="8970" y="14675"/>
                      </a:lnTo>
                      <a:lnTo>
                        <a:pt x="12408" y="14675"/>
                      </a:lnTo>
                      <a:lnTo>
                        <a:pt x="15333" y="21035"/>
                      </a:lnTo>
                      <a:cubicBezTo>
                        <a:pt x="15494" y="21385"/>
                        <a:pt x="15892" y="21599"/>
                        <a:pt x="16314" y="21599"/>
                      </a:cubicBezTo>
                      <a:cubicBezTo>
                        <a:pt x="16440" y="21599"/>
                        <a:pt x="16568" y="21581"/>
                        <a:pt x="16692" y="21540"/>
                      </a:cubicBezTo>
                      <a:cubicBezTo>
                        <a:pt x="17234" y="21365"/>
                        <a:pt x="17503" y="20854"/>
                        <a:pt x="17294" y="20400"/>
                      </a:cubicBezTo>
                      <a:lnTo>
                        <a:pt x="14662" y="14675"/>
                      </a:lnTo>
                      <a:lnTo>
                        <a:pt x="21600" y="14675"/>
                      </a:lnTo>
                      <a:lnTo>
                        <a:pt x="21600" y="2218"/>
                      </a:lnTo>
                      <a:close/>
                      <a:moveTo>
                        <a:pt x="19498" y="12911"/>
                      </a:moveTo>
                      <a:lnTo>
                        <a:pt x="2102" y="12911"/>
                      </a:lnTo>
                      <a:lnTo>
                        <a:pt x="2102" y="3982"/>
                      </a:lnTo>
                      <a:lnTo>
                        <a:pt x="19498" y="3982"/>
                      </a:lnTo>
                      <a:lnTo>
                        <a:pt x="19498" y="12911"/>
                      </a:lnTo>
                      <a:close/>
                    </a:path>
                  </a:pathLst>
                </a:custGeom>
                <a:solidFill>
                  <a:srgbClr val="F7AC12"/>
                </a:solidFill>
                <a:ln w="12700" cap="flat">
                  <a:noFill/>
                  <a:miter lim="400000"/>
                </a:ln>
                <a:effectLst/>
              </p:spPr>
              <p:txBody>
                <a:bodyPr wrap="square" lIns="0" tIns="0" rIns="0" bIns="0" numCol="1" anchor="t">
                  <a:noAutofit/>
                </a:bodyPr>
                <a:lstStyle/>
                <a:p>
                  <a:pP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sp>
              <p:nvSpPr>
                <p:cNvPr id="297" name="Shape 8740"/>
                <p:cNvSpPr/>
                <p:nvPr/>
              </p:nvSpPr>
              <p:spPr>
                <a:xfrm>
                  <a:off x="43046" y="72838"/>
                  <a:ext cx="171112" cy="88372"/>
                </a:xfrm>
                <a:custGeom>
                  <a:avLst/>
                  <a:gdLst/>
                  <a:ahLst/>
                  <a:cxnLst>
                    <a:cxn ang="0">
                      <a:pos x="wd2" y="hd2"/>
                    </a:cxn>
                    <a:cxn ang="5400000">
                      <a:pos x="wd2" y="hd2"/>
                    </a:cxn>
                    <a:cxn ang="10800000">
                      <a:pos x="wd2" y="hd2"/>
                    </a:cxn>
                    <a:cxn ang="16200000">
                      <a:pos x="wd2" y="hd2"/>
                    </a:cxn>
                  </a:cxnLst>
                  <a:rect l="0" t="0" r="r" b="b"/>
                  <a:pathLst>
                    <a:path w="21600" h="21600" extrusionOk="0">
                      <a:moveTo>
                        <a:pt x="1160" y="21600"/>
                      </a:moveTo>
                      <a:lnTo>
                        <a:pt x="8499" y="12117"/>
                      </a:lnTo>
                      <a:lnTo>
                        <a:pt x="10271" y="17202"/>
                      </a:lnTo>
                      <a:lnTo>
                        <a:pt x="18215" y="6937"/>
                      </a:lnTo>
                      <a:lnTo>
                        <a:pt x="19235" y="9860"/>
                      </a:lnTo>
                      <a:lnTo>
                        <a:pt x="21600" y="0"/>
                      </a:lnTo>
                      <a:lnTo>
                        <a:pt x="15960" y="464"/>
                      </a:lnTo>
                      <a:lnTo>
                        <a:pt x="17056" y="3610"/>
                      </a:lnTo>
                      <a:lnTo>
                        <a:pt x="10840" y="11641"/>
                      </a:lnTo>
                      <a:lnTo>
                        <a:pt x="9067" y="6556"/>
                      </a:lnTo>
                      <a:lnTo>
                        <a:pt x="0" y="18276"/>
                      </a:lnTo>
                      <a:lnTo>
                        <a:pt x="1160" y="21600"/>
                      </a:lnTo>
                      <a:close/>
                    </a:path>
                  </a:pathLst>
                </a:custGeom>
                <a:solidFill>
                  <a:srgbClr val="F7AC12"/>
                </a:solidFill>
                <a:ln w="12700" cap="flat">
                  <a:noFill/>
                  <a:miter lim="400000"/>
                </a:ln>
                <a:effectLst/>
              </p:spPr>
              <p:txBody>
                <a:bodyPr wrap="square" lIns="0" tIns="0" rIns="0" bIns="0" numCol="1" anchor="t">
                  <a:noAutofit/>
                </a:bodyPr>
                <a:lstStyle/>
                <a:p>
                  <a:pP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grpSp>
          <p:sp>
            <p:nvSpPr>
              <p:cNvPr id="298" name="Shape 8742"/>
              <p:cNvSpPr/>
              <p:nvPr/>
            </p:nvSpPr>
            <p:spPr>
              <a:xfrm>
                <a:off x="0" y="0"/>
                <a:ext cx="787401" cy="7874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noFill/>
              <a:ln w="127000" cap="flat">
                <a:solidFill>
                  <a:schemeClr val="accent1"/>
                </a:solidFill>
                <a:prstDash val="solid"/>
                <a:round/>
              </a:ln>
              <a:effectLst/>
            </p:spPr>
            <p:txBody>
              <a:bodyPr wrap="square" lIns="0" tIns="0" rIns="0" bIns="0" numCol="1" anchor="ctr">
                <a:noAutofit/>
              </a:bodyPr>
              <a:lstStyle/>
              <a:p>
                <a:pPr algn="ctr" defTabSz="457200">
                  <a:defRPr>
                    <a:latin typeface="Roboto condensed"/>
                    <a:ea typeface="Roboto condensed"/>
                    <a:cs typeface="Roboto condensed"/>
                    <a:sym typeface="Roboto condensed"/>
                  </a:defRPr>
                </a:pPr>
                <a:endParaRPr sz="1600" kern="0">
                  <a:solidFill>
                    <a:sysClr val="windowText" lastClr="000000"/>
                  </a:solidFill>
                  <a:uFill>
                    <a:solidFill/>
                  </a:uFill>
                  <a:latin typeface="微软雅黑"/>
                  <a:ea typeface="微软雅黑"/>
                  <a:cs typeface="Roboto condensed"/>
                  <a:sym typeface="Roboto condensed"/>
                </a:endParaRPr>
              </a:p>
            </p:txBody>
          </p:sp>
        </p:grpSp>
      </p:grpSp>
      <p:sp>
        <p:nvSpPr>
          <p:cNvPr id="311" name="文本框 310"/>
          <p:cNvSpPr txBox="1"/>
          <p:nvPr/>
        </p:nvSpPr>
        <p:spPr>
          <a:xfrm>
            <a:off x="6118225" y="878205"/>
            <a:ext cx="10295255" cy="1568450"/>
          </a:xfrm>
          <a:prstGeom prst="rect">
            <a:avLst/>
          </a:prstGeom>
          <a:noFill/>
        </p:spPr>
        <p:txBody>
          <a:bodyPr wrap="square" rtlCol="0">
            <a:spAutoFit/>
          </a:bodyPr>
          <a:p>
            <a:r>
              <a:rPr sz="9600" b="1">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sym typeface="+mn-ea"/>
              </a:rPr>
              <a:t>依申请公开情况</a:t>
            </a:r>
            <a:endParaRPr sz="9600" b="1">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sym typeface="+mn-ea"/>
            </a:endParaRPr>
          </a:p>
        </p:txBody>
      </p:sp>
      <p:pic>
        <p:nvPicPr>
          <p:cNvPr id="316" name="图片 315" descr="/home/user/Desktop/年报图片(副本)(副本)/依申请公开1.jpg依申请公开1"/>
          <p:cNvPicPr>
            <a:picLocks noChangeAspect="1"/>
          </p:cNvPicPr>
          <p:nvPr/>
        </p:nvPicPr>
        <p:blipFill>
          <a:blip r:embed="rId1">
            <a:lum bright="-18000" contrast="12000"/>
          </a:blip>
          <a:srcRect/>
          <a:stretch>
            <a:fillRect/>
          </a:stretch>
        </p:blipFill>
        <p:spPr>
          <a:xfrm>
            <a:off x="27289125" y="1155065"/>
            <a:ext cx="10070465" cy="12783820"/>
          </a:xfrm>
          <a:prstGeom prst="rect">
            <a:avLst/>
          </a:prstGeom>
          <a:effectLst>
            <a:softEdge rad="317500"/>
          </a:effectLst>
        </p:spPr>
      </p:pic>
      <p:pic>
        <p:nvPicPr>
          <p:cNvPr id="321" name="图片" descr="/home/user/Desktop/年报图片(副本)(副本)/依申请公开.jpg依申请公开"/>
          <p:cNvPicPr>
            <a:picLocks noChangeAspect="1"/>
          </p:cNvPicPr>
          <p:nvPr/>
        </p:nvPicPr>
        <p:blipFill>
          <a:blip r:embed="rId2"/>
          <a:srcRect/>
          <a:stretch>
            <a:fillRect/>
          </a:stretch>
        </p:blipFill>
        <p:spPr>
          <a:xfrm>
            <a:off x="1581785" y="9720580"/>
            <a:ext cx="7374890" cy="4484370"/>
          </a:xfrm>
          <a:prstGeom prst="rect">
            <a:avLst/>
          </a:prstGeom>
          <a:noFill/>
          <a:ln w="9525" cap="flat" cmpd="sng">
            <a:noFill/>
            <a:prstDash val="solid"/>
            <a:miter/>
          </a:ln>
        </p:spPr>
      </p:pic>
      <p:sp>
        <p:nvSpPr>
          <p:cNvPr id="2" name="文本框 1"/>
          <p:cNvSpPr txBox="1"/>
          <p:nvPr/>
        </p:nvSpPr>
        <p:spPr>
          <a:xfrm>
            <a:off x="1509395" y="5803265"/>
            <a:ext cx="7959725" cy="3784600"/>
          </a:xfrm>
          <a:prstGeom prst="rect">
            <a:avLst/>
          </a:prstGeom>
          <a:noFill/>
        </p:spPr>
        <p:txBody>
          <a:bodyPr wrap="square" rtlCol="0">
            <a:spAutoFit/>
          </a:bodyPr>
          <a:p>
            <a:pPr algn="l"/>
            <a:r>
              <a:rPr lang="en-US" altLang="zh-CN" sz="4800" b="1">
                <a:latin typeface="方正公文楷体" panose="02000000000000000000" charset="-122"/>
                <a:ea typeface="方正公文楷体" panose="02000000000000000000" charset="-122"/>
                <a:sym typeface="+mn-ea"/>
              </a:rPr>
              <a:t>    </a:t>
            </a:r>
            <a:r>
              <a:rPr lang="zh-CN" altLang="en-US" sz="4800" b="1">
                <a:latin typeface="方正公文楷体" panose="02000000000000000000" charset="-122"/>
                <a:ea typeface="方正公文楷体" panose="02000000000000000000" charset="-122"/>
                <a:sym typeface="+mn-ea"/>
              </a:rPr>
              <a:t>简化网站申请填报程序，强化答复事前沟通渠道。</a:t>
            </a:r>
            <a:endParaRPr lang="zh-CN" altLang="en-US" sz="4800" b="1">
              <a:latin typeface="方正公文楷体" panose="02000000000000000000" charset="-122"/>
              <a:ea typeface="方正公文楷体" panose="02000000000000000000" charset="-122"/>
              <a:sym typeface="+mn-ea"/>
            </a:endParaRPr>
          </a:p>
          <a:p>
            <a:pPr algn="l"/>
            <a:r>
              <a:rPr lang="zh-CN" altLang="en-US" sz="4800" b="1">
                <a:latin typeface="方正公文楷体" panose="02000000000000000000" charset="-122"/>
                <a:ea typeface="方正公文楷体" panose="02000000000000000000" charset="-122"/>
                <a:sym typeface="+mn-ea"/>
              </a:rPr>
              <a:t> </a:t>
            </a:r>
            <a:r>
              <a:rPr lang="en-US" altLang="zh-CN" sz="4800" b="1">
                <a:latin typeface="方正公文楷体" panose="02000000000000000000" charset="-122"/>
                <a:ea typeface="方正公文楷体" panose="02000000000000000000" charset="-122"/>
                <a:sym typeface="+mn-ea"/>
              </a:rPr>
              <a:t>   </a:t>
            </a:r>
            <a:r>
              <a:rPr lang="zh-CN" altLang="en-US" sz="4800" b="1">
                <a:latin typeface="方正公文楷体" panose="02000000000000000000" charset="-122"/>
                <a:ea typeface="方正公文楷体" panose="02000000000000000000" charset="-122"/>
                <a:sym typeface="+mn-ea"/>
              </a:rPr>
              <a:t>积极推动涉及土地征收、房屋拆迁等领域重点信息转为主动公开。</a:t>
            </a:r>
            <a:endParaRPr lang="zh-CN" altLang="en-US" sz="4800"/>
          </a:p>
        </p:txBody>
      </p:sp>
      <p:sp>
        <p:nvSpPr>
          <p:cNvPr id="3" name="文本框 2"/>
          <p:cNvSpPr txBox="1"/>
          <p:nvPr/>
        </p:nvSpPr>
        <p:spPr>
          <a:xfrm>
            <a:off x="10727055" y="5654675"/>
            <a:ext cx="9958070" cy="3784600"/>
          </a:xfrm>
          <a:prstGeom prst="rect">
            <a:avLst/>
          </a:prstGeom>
          <a:noFill/>
        </p:spPr>
        <p:txBody>
          <a:bodyPr wrap="square" rtlCol="0">
            <a:spAutoFit/>
          </a:bodyPr>
          <a:p>
            <a:pPr algn="l"/>
            <a:r>
              <a:rPr lang="en-US" altLang="zh-CN" sz="4800" b="1">
                <a:latin typeface="方正公文楷体" panose="02000000000000000000" charset="-122"/>
                <a:ea typeface="方正公文楷体" panose="02000000000000000000" charset="-122"/>
                <a:sym typeface="+mn-ea"/>
              </a:rPr>
              <a:t>    </a:t>
            </a:r>
            <a:r>
              <a:rPr lang="zh-CN" altLang="en-US" sz="4800" b="1">
                <a:latin typeface="方正公文楷体" panose="02000000000000000000" charset="-122"/>
                <a:ea typeface="方正公文楷体" panose="02000000000000000000" charset="-122"/>
                <a:sym typeface="+mn-ea"/>
              </a:rPr>
              <a:t>2022年，全州共办理政府信息公开申请89件，所有申请均依法依规进行办理。申请公开的政府信息涵盖土地征收、房屋补偿、项目建设、教育医疗、社会救助等民生热点问题。</a:t>
            </a:r>
            <a:endParaRPr lang="zh-CN" altLang="en-US" sz="4800" b="1">
              <a:latin typeface="方正公文楷体" panose="02000000000000000000" charset="-122"/>
              <a:ea typeface="方正公文楷体" panose="02000000000000000000" charset="-122"/>
              <a:sym typeface="+mn-ea"/>
            </a:endParaRPr>
          </a:p>
        </p:txBody>
      </p:sp>
      <p:pic>
        <p:nvPicPr>
          <p:cNvPr id="4" name="图片 3"/>
          <p:cNvPicPr>
            <a:picLocks noChangeAspect="1"/>
          </p:cNvPicPr>
          <p:nvPr/>
        </p:nvPicPr>
        <p:blipFill>
          <a:blip r:embed="rId3"/>
          <a:stretch>
            <a:fillRect/>
          </a:stretch>
        </p:blipFill>
        <p:spPr>
          <a:xfrm>
            <a:off x="10582910" y="9735820"/>
            <a:ext cx="7439025" cy="4607560"/>
          </a:xfrm>
          <a:prstGeom prst="rect">
            <a:avLst/>
          </a:prstGeom>
        </p:spPr>
      </p:pic>
      <p:pic>
        <p:nvPicPr>
          <p:cNvPr id="5" name="图片 4" descr="/home/user/Desktop/年报图片(副本)(副本)/收到处理.jpg收到处理"/>
          <p:cNvPicPr>
            <a:picLocks noChangeAspect="1"/>
          </p:cNvPicPr>
          <p:nvPr/>
        </p:nvPicPr>
        <p:blipFill>
          <a:blip r:embed="rId4"/>
          <a:srcRect/>
          <a:stretch>
            <a:fillRect/>
          </a:stretch>
        </p:blipFill>
        <p:spPr>
          <a:xfrm>
            <a:off x="19368135" y="9733915"/>
            <a:ext cx="6786880" cy="4607560"/>
          </a:xfrm>
          <a:prstGeom prst="rect">
            <a:avLst/>
          </a:prstGeom>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3360" y="2303780"/>
            <a:ext cx="24144605" cy="7051040"/>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8288" name="图片" descr="/home/user/Desktop/年报图片(副本)(副本)/政府规章.jpg政府规章"/>
          <p:cNvPicPr>
            <a:picLocks noChangeAspect="1"/>
          </p:cNvPicPr>
          <p:nvPr/>
        </p:nvPicPr>
        <p:blipFill>
          <a:blip r:embed="rId1"/>
          <a:srcRect/>
          <a:stretch>
            <a:fillRect/>
          </a:stretch>
        </p:blipFill>
        <p:spPr>
          <a:xfrm>
            <a:off x="3072130" y="9580245"/>
            <a:ext cx="6983095" cy="4690110"/>
          </a:xfrm>
          <a:prstGeom prst="rect">
            <a:avLst/>
          </a:prstGeom>
          <a:noFill/>
          <a:ln w="9525" cap="flat" cmpd="sng">
            <a:noFill/>
            <a:prstDash val="solid"/>
            <a:miter/>
          </a:ln>
        </p:spPr>
      </p:pic>
      <p:sp>
        <p:nvSpPr>
          <p:cNvPr id="8293" name="矩形"/>
          <p:cNvSpPr/>
          <p:nvPr/>
        </p:nvSpPr>
        <p:spPr>
          <a:xfrm>
            <a:off x="1872615" y="791845"/>
            <a:ext cx="21403945" cy="8860790"/>
          </a:xfrm>
          <a:prstGeom prst="rect">
            <a:avLst/>
          </a:prstGeom>
          <a:noFill/>
          <a:ln w="9525" cap="flat" cmpd="sng">
            <a:noFill/>
            <a:prstDash val="dash"/>
            <a:round/>
          </a:ln>
        </p:spPr>
        <p:txBody>
          <a:bodyPr vert="horz" wrap="square" lIns="200888" tIns="101333" rIns="200888" bIns="101333" anchor="t" anchorCtr="0">
            <a:spAutoFit/>
          </a:bodyPr>
          <a:lstStyle/>
          <a:p>
            <a:pPr marL="0" algn="l">
              <a:lnSpc>
                <a:spcPct val="100000"/>
              </a:lnSpc>
              <a:spcBef>
                <a:spcPts val="0"/>
              </a:spcBef>
              <a:buClrTx/>
              <a:buSzTx/>
              <a:buFontTx/>
              <a:buNone/>
            </a:pPr>
            <a:r>
              <a:rPr sz="9600" b="1" i="0" u="none" strike="noStrike" cap="none" spc="0" baseline="0">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rPr>
              <a:t>政府信息管理情况</a:t>
            </a:r>
            <a:endParaRPr sz="9600" b="1" i="0" u="none" strike="noStrike" cap="none" spc="0" baseline="0">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endParaRPr>
          </a:p>
          <a:p>
            <a:pPr marL="0" indent="0" algn="l" fontAlgn="ctr">
              <a:lnSpc>
                <a:spcPts val="7000"/>
              </a:lnSpc>
              <a:spcBef>
                <a:spcPts val="0"/>
              </a:spcBef>
              <a:spcAft>
                <a:spcPts val="0"/>
              </a:spcAft>
              <a:buNone/>
            </a:pPr>
            <a:r>
              <a:rPr lang="zh-CN" altLang="en-US" sz="5600" b="0" i="0" u="none" strike="noStrike" kern="0" cap="none" spc="0" baseline="0">
                <a:solidFill>
                  <a:schemeClr val="tx1"/>
                </a:solidFill>
                <a:latin typeface="微软雅黑" charset="0"/>
                <a:ea typeface="微软雅黑" charset="0"/>
                <a:cs typeface="微软雅黑" charset="0"/>
              </a:rPr>
              <a:t>进一步健全完善政府信息公开审查、政府信息公开属性认定、政府信息发布和政府信息管理动态调整等机制。</a:t>
            </a:r>
            <a:endParaRPr lang="zh-CN" altLang="en-US" sz="5600" b="0" i="0" u="none" strike="noStrike" kern="0" cap="none" spc="0" baseline="0">
              <a:solidFill>
                <a:schemeClr val="tx1"/>
              </a:solidFill>
              <a:latin typeface="微软雅黑" charset="0"/>
              <a:ea typeface="微软雅黑" charset="0"/>
              <a:cs typeface="微软雅黑" charset="0"/>
            </a:endParaRPr>
          </a:p>
          <a:p>
            <a:pPr marL="0" indent="0" algn="l" fontAlgn="ctr">
              <a:lnSpc>
                <a:spcPts val="7000"/>
              </a:lnSpc>
              <a:spcBef>
                <a:spcPts val="0"/>
              </a:spcBef>
              <a:spcAft>
                <a:spcPts val="0"/>
              </a:spcAft>
              <a:buNone/>
            </a:pPr>
            <a:endParaRPr lang="zh-CN" altLang="en-US" sz="5600" b="0" i="0" u="none" strike="noStrike" kern="0" cap="none" spc="0" baseline="0">
              <a:solidFill>
                <a:schemeClr val="tx1"/>
              </a:solidFill>
              <a:latin typeface="微软雅黑" charset="0"/>
              <a:ea typeface="微软雅黑" charset="0"/>
              <a:cs typeface="微软雅黑" charset="0"/>
            </a:endParaRPr>
          </a:p>
          <a:p>
            <a:pPr marL="0" indent="0" algn="l" fontAlgn="ctr">
              <a:lnSpc>
                <a:spcPts val="7000"/>
              </a:lnSpc>
              <a:spcBef>
                <a:spcPts val="0"/>
              </a:spcBef>
              <a:spcAft>
                <a:spcPts val="0"/>
              </a:spcAft>
              <a:buNone/>
            </a:pPr>
            <a:r>
              <a:rPr sz="5600" i="0" u="none" strike="noStrike" kern="0" cap="none" spc="0" baseline="0">
                <a:solidFill>
                  <a:schemeClr val="tx1"/>
                </a:solidFill>
                <a:latin typeface="微软雅黑" charset="0"/>
                <a:ea typeface="微软雅黑" charset="0"/>
                <a:cs typeface="微软雅黑" charset="0"/>
              </a:rPr>
              <a:t>严格执行政策性文件“谁起草谁解读”规定，确保公开的政策性文件和解读材料有效链接。</a:t>
            </a:r>
            <a:endParaRPr sz="5600" i="0" u="none" strike="noStrike" kern="0" cap="none" spc="0" baseline="0">
              <a:solidFill>
                <a:schemeClr val="tx1"/>
              </a:solidFill>
              <a:latin typeface="微软雅黑" charset="0"/>
              <a:ea typeface="微软雅黑" charset="0"/>
              <a:cs typeface="微软雅黑" charset="0"/>
            </a:endParaRPr>
          </a:p>
          <a:p>
            <a:pPr marL="0" indent="0" algn="l" fontAlgn="ctr">
              <a:lnSpc>
                <a:spcPts val="7000"/>
              </a:lnSpc>
              <a:spcBef>
                <a:spcPts val="0"/>
              </a:spcBef>
              <a:spcAft>
                <a:spcPts val="0"/>
              </a:spcAft>
              <a:buNone/>
            </a:pPr>
            <a:endParaRPr sz="5600" i="0" u="none" strike="noStrike" kern="0" cap="none" spc="0" baseline="0">
              <a:solidFill>
                <a:schemeClr val="tx1"/>
              </a:solidFill>
              <a:latin typeface="微软雅黑" charset="0"/>
              <a:ea typeface="微软雅黑" charset="0"/>
              <a:cs typeface="微软雅黑" charset="0"/>
            </a:endParaRPr>
          </a:p>
          <a:p>
            <a:pPr marL="0" indent="0" algn="l" fontAlgn="ctr">
              <a:lnSpc>
                <a:spcPts val="7000"/>
              </a:lnSpc>
              <a:spcBef>
                <a:spcPts val="0"/>
              </a:spcBef>
              <a:spcAft>
                <a:spcPts val="0"/>
              </a:spcAft>
              <a:buNone/>
            </a:pPr>
            <a:r>
              <a:rPr sz="5600" i="0" u="none" strike="noStrike" kern="0" cap="none" spc="0" baseline="0">
                <a:solidFill>
                  <a:schemeClr val="tx1"/>
                </a:solidFill>
                <a:latin typeface="微软雅黑" charset="0"/>
                <a:ea typeface="微软雅黑" charset="0"/>
                <a:cs typeface="微软雅黑" charset="0"/>
                <a:sym typeface="微软雅黑" charset="0"/>
              </a:rPr>
              <a:t>完成全州重要政策文件数据库建设，实时更新全州行政机关现行有效政策文件317件</a:t>
            </a:r>
            <a:r>
              <a:rPr lang="zh-CN" sz="5600" b="1" i="0" u="none" strike="noStrike" kern="0" cap="none" spc="0" baseline="0">
                <a:solidFill>
                  <a:schemeClr val="tx1"/>
                </a:solidFill>
                <a:latin typeface="微软雅黑" charset="0"/>
                <a:ea typeface="微软雅黑" charset="0"/>
                <a:cs typeface="Times New Roman" panose="02020603050405020304" charset="0"/>
                <a:sym typeface="微软雅黑" charset="0"/>
              </a:rPr>
              <a:t>。</a:t>
            </a:r>
            <a:endParaRPr lang="zh-CN" sz="5600" b="0" i="0" u="none" strike="noStrike" kern="0" cap="none" spc="0" baseline="0">
              <a:solidFill>
                <a:schemeClr val="tx1"/>
              </a:solidFill>
              <a:latin typeface="微软雅黑" charset="0"/>
              <a:ea typeface="微软雅黑" charset="0"/>
              <a:cs typeface="微软雅黑" charset="0"/>
              <a:sym typeface="微软雅黑" charset="0"/>
            </a:endParaRPr>
          </a:p>
        </p:txBody>
      </p:sp>
      <p:sp>
        <p:nvSpPr>
          <p:cNvPr id="18" name="Chevron 42"/>
          <p:cNvSpPr/>
          <p:nvPr/>
        </p:nvSpPr>
        <p:spPr>
          <a:xfrm>
            <a:off x="429260" y="244729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2" name="Chevron 42"/>
          <p:cNvSpPr/>
          <p:nvPr/>
        </p:nvSpPr>
        <p:spPr>
          <a:xfrm>
            <a:off x="429260" y="540004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4" name="Chevron 42"/>
          <p:cNvSpPr/>
          <p:nvPr/>
        </p:nvSpPr>
        <p:spPr>
          <a:xfrm>
            <a:off x="357505" y="799211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pic>
        <p:nvPicPr>
          <p:cNvPr id="6" name="图片" descr="/home/user/Desktop/年报图片(副本)(副本)/解读图文.jpg解读图文"/>
          <p:cNvPicPr>
            <a:picLocks noChangeAspect="1"/>
          </p:cNvPicPr>
          <p:nvPr/>
        </p:nvPicPr>
        <p:blipFill>
          <a:blip r:embed="rId2"/>
          <a:srcRect/>
          <a:stretch>
            <a:fillRect/>
          </a:stretch>
        </p:blipFill>
        <p:spPr>
          <a:xfrm>
            <a:off x="29972635" y="862965"/>
            <a:ext cx="8761730" cy="12872085"/>
          </a:xfrm>
          <a:prstGeom prst="rect">
            <a:avLst/>
          </a:prstGeom>
          <a:noFill/>
          <a:ln w="9525" cap="flat" cmpd="sng">
            <a:noFill/>
            <a:prstDash val="solid"/>
            <a:miter/>
          </a:ln>
        </p:spPr>
      </p:pic>
      <p:pic>
        <p:nvPicPr>
          <p:cNvPr id="7" name="图片 6"/>
          <p:cNvPicPr>
            <a:picLocks noChangeAspect="1"/>
          </p:cNvPicPr>
          <p:nvPr/>
        </p:nvPicPr>
        <p:blipFill>
          <a:blip r:embed="rId3"/>
          <a:stretch>
            <a:fillRect/>
          </a:stretch>
        </p:blipFill>
        <p:spPr>
          <a:xfrm>
            <a:off x="12238990" y="9580245"/>
            <a:ext cx="7477125" cy="4770120"/>
          </a:xfrm>
          <a:prstGeom prst="rect">
            <a:avLst/>
          </a:prstGeom>
        </p:spPr>
      </p:pic>
      <p:pic>
        <p:nvPicPr>
          <p:cNvPr id="8" name="图片 7"/>
          <p:cNvPicPr>
            <a:picLocks noChangeAspect="1"/>
          </p:cNvPicPr>
          <p:nvPr/>
        </p:nvPicPr>
        <p:blipFill>
          <a:blip r:embed="rId4"/>
          <a:stretch>
            <a:fillRect/>
          </a:stretch>
        </p:blipFill>
        <p:spPr>
          <a:xfrm>
            <a:off x="21528405" y="9652635"/>
            <a:ext cx="7353300" cy="4643120"/>
          </a:xfrm>
          <a:prstGeom prst="rect">
            <a:avLst/>
          </a:prstGeom>
        </p:spPr>
      </p:pic>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Pct val="0"/>
                                  </p:iterate>
                                  <p:childTnLst>
                                    <p:set>
                                      <p:cBhvr>
                                        <p:cTn id="6" dur="1" fill="hold">
                                          <p:stCondLst>
                                            <p:cond delay="0"/>
                                          </p:stCondLst>
                                        </p:cTn>
                                        <p:tgtEl>
                                          <p:spTgt spid="8293"/>
                                        </p:tgtEl>
                                        <p:attrNameLst>
                                          <p:attrName>style.visibility</p:attrName>
                                        </p:attrNameLst>
                                      </p:cBhvr>
                                      <p:to>
                                        <p:strVal val="visible"/>
                                      </p:to>
                                    </p:set>
                                  </p:childTnLst>
                                </p:cTn>
                              </p:par>
                              <p:par>
                                <p:cTn id="7" presetID="1" presetClass="entr" presetSubtype="0" fill="hold" grpId="1" nodeType="withEffect">
                                  <p:stCondLst>
                                    <p:cond delay="0"/>
                                  </p:stCondLst>
                                  <p:iterate type="lt">
                                    <p:tmPct val="0"/>
                                  </p:iterate>
                                  <p:childTnLst>
                                    <p:set>
                                      <p:cBhvr>
                                        <p:cTn id="8" dur="1" fill="hold">
                                          <p:stCondLst>
                                            <p:cond delay="0"/>
                                          </p:stCondLst>
                                        </p:cTn>
                                        <p:tgtEl>
                                          <p:spTgt spid="829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2" presetClass="entr" presetSubtype="8" accel="50000" decel="5000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par>
                                <p:cTn id="15" presetID="1" presetClass="entr" presetSubtype="0" fill="hold" grpId="1"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2" presetClass="entr" presetSubtype="8" accel="50000" decel="5000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1" presetClass="entr" presetSubtype="0" fill="hold" grpId="1"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2" presetClass="entr" presetSubtype="8" accel="50000" decel="5000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par>
                                <p:cTn id="27" presetID="1" presetClass="entr" presetSubtype="0" fill="hold" grpId="1"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3" grpId="0"/>
      <p:bldP spid="8293" grpId="1"/>
      <p:bldP spid="3" grpId="0" animBg="1"/>
      <p:bldP spid="18" grpId="0" bldLvl="0" animBg="1"/>
      <p:bldP spid="18" grpId="1" bldLvl="0" animBg="1"/>
      <p:bldP spid="2" grpId="0" bldLvl="0" animBg="1"/>
      <p:bldP spid="2" grpId="1" bldLvl="0" animBg="1"/>
      <p:bldP spid="4" grpId="0" bldLvl="0" animBg="1"/>
      <p:bldP spid="4" grpId="1"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88035" y="3379470"/>
            <a:ext cx="22054820" cy="8701405"/>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97" name="矩形"/>
          <p:cNvSpPr/>
          <p:nvPr/>
        </p:nvSpPr>
        <p:spPr>
          <a:xfrm>
            <a:off x="1435735" y="1633855"/>
            <a:ext cx="18512790" cy="8750300"/>
          </a:xfrm>
          <a:prstGeom prst="rect">
            <a:avLst/>
          </a:prstGeom>
          <a:noFill/>
          <a:ln w="9525" cap="flat" cmpd="sng">
            <a:noFill/>
            <a:prstDash val="solid"/>
            <a:round/>
          </a:ln>
        </p:spPr>
        <p:txBody>
          <a:bodyPr vert="horz" wrap="square" lIns="91440" tIns="45720" rIns="91440" bIns="45720" anchor="ctr" anchorCtr="0">
            <a:spAutoFit/>
          </a:bodyPr>
          <a:lstStyle/>
          <a:p>
            <a:pPr marL="0" algn="l">
              <a:lnSpc>
                <a:spcPct val="100000"/>
              </a:lnSpc>
              <a:spcBef>
                <a:spcPts val="0"/>
              </a:spcBef>
              <a:buClrTx/>
              <a:buSzTx/>
              <a:buFontTx/>
              <a:buNone/>
            </a:pPr>
            <a:r>
              <a:rPr sz="9600" b="1" i="0" u="none" strike="noStrike" kern="1200" cap="none" spc="0" baseline="0">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sym typeface="微软雅黑" charset="0"/>
              </a:rPr>
              <a:t>政府信息公开平台建设情况</a:t>
            </a:r>
            <a:endParaRPr sz="9600" b="1" i="0" u="none" strike="noStrike" kern="1200" cap="none" spc="0" baseline="0">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sym typeface="微软雅黑" charset="0"/>
            </a:endParaRPr>
          </a:p>
          <a:p>
            <a:pPr marL="0" indent="0" algn="just">
              <a:lnSpc>
                <a:spcPts val="7000"/>
              </a:lnSpc>
              <a:spcBef>
                <a:spcPts val="0"/>
              </a:spcBef>
              <a:spcAft>
                <a:spcPts val="0"/>
              </a:spcAft>
              <a:buNone/>
            </a:pPr>
            <a:endParaRPr lang="zh-CN" altLang="en-US" sz="5600" i="0" u="none" strike="noStrike" kern="1200" cap="none" spc="0" baseline="0">
              <a:solidFill>
                <a:schemeClr val="tx1"/>
              </a:solidFill>
              <a:latin typeface="微软雅黑" charset="0"/>
              <a:ea typeface="微软雅黑" charset="0"/>
              <a:cs typeface="Times New Roman" panose="02020603050405020304" charset="0"/>
            </a:endParaRPr>
          </a:p>
          <a:p>
            <a:pPr marL="0" indent="0" algn="just">
              <a:lnSpc>
                <a:spcPts val="7000"/>
              </a:lnSpc>
              <a:spcBef>
                <a:spcPts val="0"/>
              </a:spcBef>
              <a:spcAft>
                <a:spcPts val="0"/>
              </a:spcAft>
              <a:buNone/>
            </a:pPr>
            <a:r>
              <a:rPr lang="en-US" altLang="zh-CN" sz="5600" i="0" u="none" strike="noStrike" kern="1200" cap="none" spc="0" baseline="0">
                <a:solidFill>
                  <a:schemeClr val="tx1"/>
                </a:solidFill>
                <a:latin typeface="微软雅黑" charset="0"/>
                <a:ea typeface="微软雅黑" charset="0"/>
                <a:cs typeface="Times New Roman" panose="02020603050405020304" charset="0"/>
              </a:rPr>
              <a:t>    </a:t>
            </a:r>
            <a:r>
              <a:rPr lang="zh-CN" altLang="en-US" sz="5600" i="0" u="none" strike="noStrike" kern="1200" cap="none" spc="0" baseline="0">
                <a:solidFill>
                  <a:schemeClr val="tx1"/>
                </a:solidFill>
                <a:latin typeface="微软雅黑" charset="0"/>
                <a:ea typeface="微软雅黑" charset="0"/>
                <a:cs typeface="Times New Roman" panose="02020603050405020304" charset="0"/>
              </a:rPr>
              <a:t>规范建设政府门户网站信息公开专栏页面设置和网站栏目架构，推动数据集成共享。阿坝州人民政府网站集约化平台全年访问量2503.3万次，较上年增长14.3%。</a:t>
            </a:r>
            <a:endParaRPr lang="zh-CN" altLang="en-US" sz="5600" i="0" u="none" strike="noStrike" kern="1200" cap="none" spc="0" baseline="0">
              <a:solidFill>
                <a:schemeClr val="tx1"/>
              </a:solidFill>
              <a:latin typeface="微软雅黑" charset="0"/>
              <a:ea typeface="微软雅黑" charset="0"/>
              <a:cs typeface="Times New Roman" panose="02020603050405020304" charset="0"/>
            </a:endParaRPr>
          </a:p>
          <a:p>
            <a:pPr marL="0" indent="0" algn="just">
              <a:lnSpc>
                <a:spcPts val="7000"/>
              </a:lnSpc>
              <a:spcBef>
                <a:spcPts val="0"/>
              </a:spcBef>
              <a:spcAft>
                <a:spcPts val="0"/>
              </a:spcAft>
              <a:buNone/>
            </a:pPr>
            <a:r>
              <a:rPr lang="en-US" altLang="zh-CN" sz="5600" i="0" u="none" strike="noStrike" kern="1200" cap="none" spc="0" baseline="0">
                <a:solidFill>
                  <a:schemeClr val="tx1"/>
                </a:solidFill>
                <a:latin typeface="微软雅黑" charset="0"/>
                <a:ea typeface="微软雅黑" charset="0"/>
                <a:cs typeface="Times New Roman" panose="02020603050405020304" charset="0"/>
              </a:rPr>
              <a:t>    </a:t>
            </a:r>
            <a:r>
              <a:rPr lang="zh-CN" altLang="en-US" sz="5600" i="0" u="none" strike="noStrike" kern="1200" cap="none" spc="0" baseline="0">
                <a:solidFill>
                  <a:schemeClr val="tx1"/>
                </a:solidFill>
                <a:latin typeface="微软雅黑" charset="0"/>
                <a:ea typeface="微软雅黑" charset="0"/>
                <a:cs typeface="Times New Roman" panose="02020603050405020304" charset="0"/>
              </a:rPr>
              <a:t>常态化做好政府公报的编制和发布工作。健康有序发展政务新媒体，清理关闭57个群众关注度和利用率较低、脱管漏管的账号，集中力量打造一批精品账号。目前全州开设政务新媒体230个。</a:t>
            </a:r>
            <a:endParaRPr lang="zh-CN" altLang="en-US" sz="5600" i="0" u="none" strike="noStrike" kern="1200" cap="none" spc="0" baseline="0">
              <a:solidFill>
                <a:schemeClr val="tx1"/>
              </a:solidFill>
              <a:latin typeface="微软雅黑" charset="0"/>
              <a:ea typeface="微软雅黑" charset="0"/>
              <a:cs typeface="Times New Roman" panose="02020603050405020304" charset="0"/>
            </a:endParaRPr>
          </a:p>
        </p:txBody>
      </p:sp>
      <p:pic>
        <p:nvPicPr>
          <p:cNvPr id="8311" name="图片" descr="/home/user/Desktop/年报图片(副本)(副本)/矩阵.jpg矩阵"/>
          <p:cNvPicPr>
            <a:picLocks noChangeAspect="1"/>
          </p:cNvPicPr>
          <p:nvPr/>
        </p:nvPicPr>
        <p:blipFill>
          <a:blip r:embed="rId1">
            <a:lum bright="-12000" contrast="30000"/>
          </a:blip>
          <a:srcRect/>
          <a:stretch>
            <a:fillRect/>
          </a:stretch>
        </p:blipFill>
        <p:spPr>
          <a:xfrm>
            <a:off x="23544530" y="8712200"/>
            <a:ext cx="7293610" cy="5536565"/>
          </a:xfrm>
          <a:prstGeom prst="rect">
            <a:avLst/>
          </a:prstGeom>
          <a:noFill/>
          <a:ln w="9525" cap="flat" cmpd="sng">
            <a:noFill/>
            <a:prstDash val="solid"/>
            <a:miter/>
          </a:ln>
        </p:spPr>
      </p:pic>
      <p:pic>
        <p:nvPicPr>
          <p:cNvPr id="5" name="图片 4"/>
          <p:cNvPicPr>
            <a:picLocks noChangeAspect="1"/>
          </p:cNvPicPr>
          <p:nvPr/>
        </p:nvPicPr>
        <p:blipFill>
          <a:blip r:embed="rId2"/>
          <a:stretch>
            <a:fillRect/>
          </a:stretch>
        </p:blipFill>
        <p:spPr>
          <a:xfrm>
            <a:off x="24624030" y="287020"/>
            <a:ext cx="14357985" cy="8010525"/>
          </a:xfrm>
          <a:prstGeom prst="rect">
            <a:avLst/>
          </a:prstGeom>
        </p:spPr>
      </p:pic>
      <p:pic>
        <p:nvPicPr>
          <p:cNvPr id="6" name="图片 5" descr="政府公报"/>
          <p:cNvPicPr>
            <a:picLocks noChangeAspect="1"/>
          </p:cNvPicPr>
          <p:nvPr/>
        </p:nvPicPr>
        <p:blipFill>
          <a:blip r:embed="rId3"/>
          <a:stretch>
            <a:fillRect/>
          </a:stretch>
        </p:blipFill>
        <p:spPr>
          <a:xfrm>
            <a:off x="31465520" y="8712200"/>
            <a:ext cx="7918450" cy="5462270"/>
          </a:xfrm>
          <a:prstGeom prst="rect">
            <a:avLst/>
          </a:prstGeom>
        </p:spPr>
      </p:pic>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8297"/>
                                        </p:tgtEl>
                                        <p:attrNameLst>
                                          <p:attrName>style.visibility</p:attrName>
                                        </p:attrNameLst>
                                      </p:cBhvr>
                                      <p:to>
                                        <p:strVal val="visible"/>
                                      </p:to>
                                    </p:set>
                                    <p:anim calcmode="discrete" valueType="clr">
                                      <p:cBhvr override="childStyle">
                                        <p:cTn id="7" dur="80"/>
                                        <p:tgtEl>
                                          <p:spTgt spid="8297"/>
                                        </p:tgtEl>
                                        <p:attrNameLst>
                                          <p:attrName>style.color</p:attrName>
                                        </p:attrNameLst>
                                      </p:cBhvr>
                                      <p:tavLst>
                                        <p:tav tm="0">
                                          <p:val>
                                            <p:clrVal>
                                              <a:srgbClr val="000000"/>
                                            </p:clrVal>
                                          </p:val>
                                        </p:tav>
                                        <p:tav tm="50000">
                                          <p:val>
                                            <p:clrVal>
                                              <a:srgbClr val="000000"/>
                                            </p:clrVal>
                                          </p:val>
                                        </p:tav>
                                      </p:tavLst>
                                    </p:anim>
                                    <p:anim calcmode="discrete" valueType="clr">
                                      <p:cBhvr>
                                        <p:cTn id="8" dur="80"/>
                                        <p:tgtEl>
                                          <p:spTgt spid="8297"/>
                                        </p:tgtEl>
                                        <p:attrNameLst>
                                          <p:attrName>fillcolor</p:attrName>
                                        </p:attrNameLst>
                                      </p:cBhvr>
                                      <p:tavLst>
                                        <p:tav tm="0">
                                          <p:val>
                                            <p:clrVal>
                                              <a:srgbClr val="000000"/>
                                            </p:clrVal>
                                          </p:val>
                                        </p:tav>
                                        <p:tav tm="50000">
                                          <p:val>
                                            <p:clrVal>
                                              <a:srgbClr val="000000"/>
                                            </p:clrVal>
                                          </p:val>
                                        </p:tav>
                                      </p:tavLst>
                                    </p:anim>
                                    <p:set>
                                      <p:cBhvr>
                                        <p:cTn id="9" dur="80"/>
                                        <p:tgtEl>
                                          <p:spTgt spid="8297"/>
                                        </p:tgtEl>
                                        <p:attrNameLst>
                                          <p:attrName>fill.type</p:attrName>
                                        </p:attrNameLst>
                                      </p:cBhvr>
                                      <p:to>
                                        <p:strVal val="solid"/>
                                      </p:to>
                                    </p:set>
                                  </p:childTnLst>
                                </p:cTn>
                              </p:par>
                              <p:par>
                                <p:cTn id="10" presetID="0" presetClass="path" presetSubtype="0" accel="50000" decel="50000" fill="hold" nodeType="withEffect">
                                  <p:stCondLst>
                                    <p:cond delay="0"/>
                                  </p:stCondLst>
                                  <p:childTnLst>
                                    <p:animMotion origin="layout" path="M 0.00277413 0.676544 L 0.00277413 0.00145522 " pathEditMode="relative" rAng="0" ptsTypes="">
                                      <p:cBhvr>
                                        <p:cTn id="11" dur="2000" fill="hold"/>
                                        <p:tgtEl>
                                          <p:spTgt spid="8311"/>
                                        </p:tgtEl>
                                        <p:attrNameLst>
                                          <p:attrName>ppt_x</p:attrName>
                                          <p:attrName>ppt_y</p:attrName>
                                        </p:attrNameLst>
                                      </p:cBhvr>
                                      <p:rCtr x="0" y="-575"/>
                                    </p:animMotion>
                                  </p:childTnLst>
                                </p:cTn>
                              </p:par>
                              <p:par>
                                <p:cTn id="12" presetID="8" presetClass="entr" presetSubtype="16" fill="hold" grpId="1" nodeType="withEffect">
                                  <p:stCondLst>
                                    <p:cond delay="0"/>
                                  </p:stCondLst>
                                  <p:iterate type="lt">
                                    <p:tmPct val="0"/>
                                  </p:iterate>
                                  <p:childTnLst>
                                    <p:set>
                                      <p:cBhvr>
                                        <p:cTn id="13" dur="1" fill="hold">
                                          <p:stCondLst>
                                            <p:cond delay="0"/>
                                          </p:stCondLst>
                                        </p:cTn>
                                        <p:tgtEl>
                                          <p:spTgt spid="8297"/>
                                        </p:tgtEl>
                                        <p:attrNameLst>
                                          <p:attrName>style.visibility</p:attrName>
                                        </p:attrNameLst>
                                      </p:cBhvr>
                                      <p:to>
                                        <p:strVal val="visible"/>
                                      </p:to>
                                    </p:set>
                                    <p:animEffect transition="in" filter="diamond(in)">
                                      <p:cBhvr>
                                        <p:cTn id="14" dur="2000"/>
                                        <p:tgtEl>
                                          <p:spTgt spid="8297"/>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7" grpId="0"/>
      <p:bldP spid="8297" grpId="1"/>
      <p:bldP spid="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149350" y="2807335"/>
            <a:ext cx="23461980" cy="9887585"/>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2446655" y="1009015"/>
            <a:ext cx="13302615" cy="1568450"/>
          </a:xfrm>
          <a:prstGeom prst="rect">
            <a:avLst/>
          </a:prstGeom>
          <a:noFill/>
          <a:ln>
            <a:noFill/>
          </a:ln>
        </p:spPr>
        <p:txBody>
          <a:bodyPr wrap="square" rtlCol="0">
            <a:spAutoFit/>
          </a:bodyPr>
          <a:p>
            <a:pPr marL="0" algn="l">
              <a:lnSpc>
                <a:spcPct val="100000"/>
              </a:lnSpc>
              <a:spcBef>
                <a:spcPts val="0"/>
              </a:spcBef>
              <a:buClrTx/>
              <a:buSzTx/>
              <a:buFontTx/>
              <a:buNone/>
            </a:pPr>
            <a:r>
              <a:rPr lang="en-US" altLang="zh-CN" sz="9600" b="1">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sym typeface="+mn-ea"/>
              </a:rPr>
              <a:t>监督保障情况</a:t>
            </a:r>
            <a:endParaRPr lang="en-US" altLang="zh-CN" sz="9600" b="1">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sym typeface="+mn-ea"/>
            </a:endParaRPr>
          </a:p>
        </p:txBody>
      </p:sp>
      <p:graphicFrame>
        <p:nvGraphicFramePr>
          <p:cNvPr id="7" name="图示 6"/>
          <p:cNvGraphicFramePr/>
          <p:nvPr/>
        </p:nvGraphicFramePr>
        <p:xfrm>
          <a:off x="2157730" y="4247515"/>
          <a:ext cx="21964015" cy="618363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pic>
        <p:nvPicPr>
          <p:cNvPr id="9" name="图片 8" descr="/home/user/Desktop/年报图片(副本)(副本)/信息公开制度.jpg信息公开制度"/>
          <p:cNvPicPr>
            <a:picLocks noChangeAspect="1"/>
          </p:cNvPicPr>
          <p:nvPr/>
        </p:nvPicPr>
        <p:blipFill>
          <a:blip r:embed="rId6"/>
          <a:srcRect/>
          <a:stretch>
            <a:fillRect/>
          </a:stretch>
        </p:blipFill>
        <p:spPr>
          <a:xfrm>
            <a:off x="26640790" y="1583055"/>
            <a:ext cx="10481310" cy="11845290"/>
          </a:xfrm>
          <a:prstGeom prst="rect">
            <a:avLst/>
          </a:prstGeom>
        </p:spPr>
      </p:pic>
    </p:spTree>
  </p:cSld>
  <p:clrMapOvr>
    <a:masterClrMapping/>
  </p:clrMapOvr>
  <p:transition spd="slow">
    <p:pull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736454122"/>
          <p:cNvPicPr>
            <a:picLocks noChangeAspect="1"/>
          </p:cNvPicPr>
          <p:nvPr/>
        </p:nvPicPr>
        <p:blipFill>
          <a:blip r:embed="rId1"/>
          <a:stretch>
            <a:fillRect/>
          </a:stretch>
        </p:blipFill>
        <p:spPr>
          <a:xfrm>
            <a:off x="-2540" y="0"/>
            <a:ext cx="39513510" cy="14399895"/>
          </a:xfrm>
          <a:prstGeom prst="rect">
            <a:avLst/>
          </a:prstGeom>
        </p:spPr>
      </p:pic>
      <p:sp>
        <p:nvSpPr>
          <p:cNvPr id="6" name="矩形 5"/>
          <p:cNvSpPr/>
          <p:nvPr/>
        </p:nvSpPr>
        <p:spPr>
          <a:xfrm>
            <a:off x="3382645" y="935355"/>
            <a:ext cx="17506314" cy="1445260"/>
          </a:xfrm>
          <a:prstGeom prst="rect">
            <a:avLst/>
          </a:prstGeom>
          <a:noFill/>
          <a:ln>
            <a:noFill/>
          </a:ln>
        </p:spPr>
        <p:txBody>
          <a:bodyPr wrap="square" rtlCol="0" anchor="t">
            <a:spAutoFit/>
            <a:scene3d>
              <a:camera prst="orthographicFront"/>
              <a:lightRig rig="threePt" dir="t"/>
            </a:scene3d>
          </a:bodyPr>
          <a:p>
            <a:pPr algn="ctr"/>
            <a:r>
              <a:rPr lang="en-US" altLang="zh-CN" sz="7200" b="1" i="0" u="none"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tl val="0"/>
              </a:rPr>
              <a:t> </a:t>
            </a:r>
            <a:r>
              <a:rPr lang="zh-CN" sz="8800" b="1" i="0" u="none"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tl val="0"/>
              </a:rPr>
              <a:t>存在的主要问题及改进情况</a:t>
            </a:r>
            <a:endParaRPr lang="zh-CN" sz="8800" b="1" i="0" u="none" baseline="0">
              <a:ln>
                <a:noFill/>
              </a:ln>
              <a:solidFill>
                <a:schemeClr val="bg1"/>
              </a:solidFill>
              <a:effectLst>
                <a:glow rad="139700">
                  <a:schemeClr val="accent1">
                    <a:satMod val="175000"/>
                    <a:alpha val="40000"/>
                  </a:schemeClr>
                </a:glow>
                <a:outerShdw blurRad="38100" dist="19050" dir="2700000" algn="tl" rotWithShape="0">
                  <a:schemeClr val="dk1">
                    <a:alpha val="40000"/>
                  </a:schemeClr>
                </a:outerShdw>
              </a:effectLst>
              <a:latin typeface="方正公文小标宋" panose="02000000000000000000" charset="-122"/>
              <a:ea typeface="方正公文小标宋" panose="02000000000000000000" charset="-122"/>
              <a:cs typeface="方正公文小标宋" panose="02000000000000000000" charset="-122"/>
              <a:rtl val="0"/>
            </a:endParaRPr>
          </a:p>
        </p:txBody>
      </p:sp>
      <p:sp>
        <p:nvSpPr>
          <p:cNvPr id="10" name="矩形 6"/>
          <p:cNvSpPr>
            <a:spLocks noChangeArrowheads="1"/>
          </p:cNvSpPr>
          <p:nvPr/>
        </p:nvSpPr>
        <p:spPr bwMode="auto">
          <a:xfrm>
            <a:off x="-2540" y="3534410"/>
            <a:ext cx="37649150" cy="6708775"/>
          </a:xfrm>
          <a:prstGeom prst="rect">
            <a:avLst/>
          </a:prstGeom>
          <a:solidFill>
            <a:srgbClr val="FFFFFF">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ctr"/>
          <a:lstStyle>
            <a:lvl1pPr eaLnBrk="0" hangingPunct="0">
              <a:spcBef>
                <a:spcPct val="20000"/>
              </a:spcBef>
              <a:buChar char="•"/>
              <a:defRPr sz="3200">
                <a:solidFill>
                  <a:schemeClr val="tx1"/>
                </a:solidFill>
                <a:latin typeface="Calibri" charset="0"/>
                <a:ea typeface="宋体" panose="02010600030101010101" pitchFamily="2" charset="-122"/>
                <a:sym typeface="Calibri" charset="0"/>
              </a:defRPr>
            </a:lvl1pPr>
            <a:lvl2pPr marL="742950" indent="-285750" eaLnBrk="0" hangingPunct="0">
              <a:spcBef>
                <a:spcPct val="20000"/>
              </a:spcBef>
              <a:buChar char="–"/>
              <a:defRPr sz="2800">
                <a:solidFill>
                  <a:schemeClr val="tx1"/>
                </a:solidFill>
                <a:latin typeface="Calibri" charset="0"/>
                <a:ea typeface="宋体" panose="02010600030101010101" pitchFamily="2" charset="-122"/>
                <a:sym typeface="Calibri" charset="0"/>
              </a:defRPr>
            </a:lvl2pPr>
            <a:lvl3pPr marL="1143000" indent="-228600" eaLnBrk="0" hangingPunct="0">
              <a:spcBef>
                <a:spcPct val="20000"/>
              </a:spcBef>
              <a:buChar char="•"/>
              <a:defRPr sz="2400">
                <a:solidFill>
                  <a:schemeClr val="tx1"/>
                </a:solidFill>
                <a:latin typeface="Calibri" charset="0"/>
                <a:ea typeface="宋体" panose="02010600030101010101" pitchFamily="2" charset="-122"/>
                <a:sym typeface="Calibri" charset="0"/>
              </a:defRPr>
            </a:lvl3pPr>
            <a:lvl4pPr marL="1600200" indent="-228600" eaLnBrk="0" hangingPunct="0">
              <a:spcBef>
                <a:spcPct val="20000"/>
              </a:spcBef>
              <a:buChar char="–"/>
              <a:defRPr sz="2000">
                <a:solidFill>
                  <a:schemeClr val="tx1"/>
                </a:solidFill>
                <a:latin typeface="Calibri" charset="0"/>
                <a:ea typeface="宋体" panose="02010600030101010101" pitchFamily="2" charset="-122"/>
                <a:sym typeface="Calibri" charset="0"/>
              </a:defRPr>
            </a:lvl4pPr>
            <a:lvl5pPr marL="2057400" indent="-228600" eaLnBrk="0" hangingPunct="0">
              <a:spcBef>
                <a:spcPct val="20000"/>
              </a:spcBef>
              <a:buChar char="»"/>
              <a:defRPr sz="2000">
                <a:solidFill>
                  <a:schemeClr val="tx1"/>
                </a:solidFill>
                <a:latin typeface="Calibri" charset="0"/>
                <a:ea typeface="宋体" panose="02010600030101010101" pitchFamily="2" charset="-122"/>
                <a:sym typeface="Calibri"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charset="0"/>
                <a:ea typeface="宋体" panose="02010600030101010101" pitchFamily="2" charset="-122"/>
                <a:sym typeface="Calibri"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charset="0"/>
                <a:ea typeface="宋体" panose="02010600030101010101" pitchFamily="2" charset="-122"/>
                <a:sym typeface="Calibri"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charset="0"/>
                <a:ea typeface="宋体" panose="02010600030101010101" pitchFamily="2" charset="-122"/>
                <a:sym typeface="Calibri"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charset="0"/>
                <a:ea typeface="宋体" panose="02010600030101010101" pitchFamily="2" charset="-122"/>
                <a:sym typeface="Calibri" charset="0"/>
              </a:defRPr>
            </a:lvl9pPr>
          </a:lstStyle>
          <a:p>
            <a:pPr algn="ctr" eaLnBrk="1" fontAlgn="base" hangingPunct="1">
              <a:spcBef>
                <a:spcPct val="0"/>
              </a:spcBef>
              <a:spcAft>
                <a:spcPct val="0"/>
              </a:spcAft>
              <a:buFont typeface="Arial" panose="02080604020202020204" pitchFamily="34" charset="0"/>
              <a:buNone/>
            </a:pPr>
            <a:endParaRPr lang="zh-CN" altLang="en-US" sz="1800">
              <a:solidFill>
                <a:srgbClr val="FFFFFF"/>
              </a:solidFill>
              <a:latin typeface="微软雅黑"/>
              <a:ea typeface="微软雅黑"/>
              <a:sym typeface="宋体" panose="02010600030101010101" pitchFamily="2" charset="-122"/>
            </a:endParaRPr>
          </a:p>
        </p:txBody>
      </p:sp>
      <p:graphicFrame>
        <p:nvGraphicFramePr>
          <p:cNvPr id="5" name="图示 4"/>
          <p:cNvGraphicFramePr/>
          <p:nvPr/>
        </p:nvGraphicFramePr>
        <p:xfrm>
          <a:off x="1074420" y="1727200"/>
          <a:ext cx="33058735" cy="10280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pull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221740" y="1908810"/>
            <a:ext cx="36610290" cy="12153265"/>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293" name="矩形"/>
          <p:cNvSpPr/>
          <p:nvPr/>
        </p:nvSpPr>
        <p:spPr>
          <a:xfrm>
            <a:off x="3093720" y="647065"/>
            <a:ext cx="33511490" cy="13348970"/>
          </a:xfrm>
          <a:prstGeom prst="rect">
            <a:avLst/>
          </a:prstGeom>
          <a:noFill/>
          <a:ln w="9525" cap="flat" cmpd="sng">
            <a:noFill/>
            <a:prstDash val="dash"/>
            <a:round/>
          </a:ln>
        </p:spPr>
        <p:txBody>
          <a:bodyPr vert="horz" wrap="square" lIns="200888" tIns="101333" rIns="200888" bIns="101333" anchor="t" anchorCtr="0">
            <a:spAutoFit/>
          </a:bodyPr>
          <a:lstStyle/>
          <a:p>
            <a:pPr marL="0" algn="l">
              <a:lnSpc>
                <a:spcPct val="100000"/>
              </a:lnSpc>
              <a:spcBef>
                <a:spcPts val="0"/>
              </a:spcBef>
              <a:buClrTx/>
              <a:buSzTx/>
              <a:buFontTx/>
              <a:buNone/>
            </a:pPr>
            <a:r>
              <a:rPr sz="9600" b="1" i="0" u="none" strike="noStrike" cap="none" spc="0" baseline="0">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rPr>
              <a:t>政府信息管理情况</a:t>
            </a:r>
            <a:endParaRPr sz="9600" b="1" i="0" u="none" strike="noStrike" cap="none" spc="0" baseline="0">
              <a:ln>
                <a:noFill/>
              </a:ln>
              <a:solidFill>
                <a:schemeClr val="bg1"/>
              </a:solidFill>
              <a:effectLst>
                <a:glow rad="139700">
                  <a:schemeClr val="accent1">
                    <a:satMod val="175000"/>
                    <a:alpha val="40000"/>
                  </a:schemeClr>
                </a:glow>
              </a:effectLst>
              <a:latin typeface="方正公文小标宋" panose="02000000000000000000" charset="-122"/>
              <a:ea typeface="方正公文小标宋" panose="02000000000000000000" charset="-122"/>
              <a:cs typeface="方正公文小标宋" panose="02000000000000000000" charset="-122"/>
            </a:endParaRPr>
          </a:p>
          <a:p>
            <a:pPr marL="0" indent="0" algn="l" fontAlgn="ctr">
              <a:lnSpc>
                <a:spcPts val="7000"/>
              </a:lnSpc>
              <a:spcBef>
                <a:spcPts val="0"/>
              </a:spcBef>
              <a:spcAft>
                <a:spcPts val="0"/>
              </a:spcAft>
              <a:buNone/>
            </a:pPr>
            <a:r>
              <a:rPr lang="en-US" altLang="zh-CN" sz="5600" b="0" i="0" u="none" strike="noStrike" kern="0" cap="none" spc="0" baseline="0">
                <a:solidFill>
                  <a:schemeClr val="tx1"/>
                </a:solidFill>
                <a:latin typeface="微软雅黑" charset="0"/>
                <a:ea typeface="微软雅黑" charset="0"/>
                <a:cs typeface="微软雅黑" charset="0"/>
              </a:rPr>
              <a:t>    </a:t>
            </a:r>
            <a:r>
              <a:rPr lang="zh-CN" altLang="en-US" sz="5600" b="0" i="0" u="none" strike="noStrike" kern="0" cap="none" spc="0" baseline="0">
                <a:solidFill>
                  <a:schemeClr val="tx1"/>
                </a:solidFill>
                <a:latin typeface="微软雅黑" charset="0"/>
                <a:ea typeface="微软雅黑" charset="0"/>
                <a:cs typeface="微软雅黑" charset="0"/>
              </a:rPr>
              <a:t>一是着力抓好深化政务公开促进基层政府治理能力提升试点工作落地落实。督促指导7个试点县对照《基层政务公开标准目录》完善政府门户网站栏目设置，照单公开相关信息，打通基层政务公开工作中的“盲点”“堵点”，有力有序深化政务公开。</a:t>
            </a:r>
            <a:endParaRPr lang="zh-CN" altLang="en-US" sz="5600" b="0" i="0" u="none" strike="noStrike" kern="0" cap="none" spc="0" baseline="0">
              <a:solidFill>
                <a:schemeClr val="tx1"/>
              </a:solidFill>
              <a:latin typeface="微软雅黑" charset="0"/>
              <a:ea typeface="微软雅黑" charset="0"/>
              <a:cs typeface="微软雅黑" charset="0"/>
            </a:endParaRPr>
          </a:p>
          <a:p>
            <a:pPr marL="0" indent="0" algn="l" fontAlgn="ctr">
              <a:lnSpc>
                <a:spcPts val="7000"/>
              </a:lnSpc>
              <a:spcBef>
                <a:spcPts val="0"/>
              </a:spcBef>
              <a:spcAft>
                <a:spcPts val="0"/>
              </a:spcAft>
              <a:buNone/>
            </a:pPr>
            <a:r>
              <a:rPr lang="en-US" sz="5600" i="0" u="none" strike="noStrike" kern="0" cap="none" spc="0" baseline="0">
                <a:solidFill>
                  <a:schemeClr val="tx1"/>
                </a:solidFill>
                <a:latin typeface="微软雅黑" charset="0"/>
                <a:ea typeface="微软雅黑" charset="0"/>
                <a:cs typeface="微软雅黑" charset="0"/>
              </a:rPr>
              <a:t>    </a:t>
            </a:r>
            <a:r>
              <a:rPr sz="5600" i="0" u="none" strike="noStrike" kern="0" cap="none" spc="0" baseline="0">
                <a:solidFill>
                  <a:schemeClr val="tx1"/>
                </a:solidFill>
                <a:latin typeface="微软雅黑" charset="0"/>
                <a:ea typeface="微软雅黑" charset="0"/>
                <a:cs typeface="微软雅黑" charset="0"/>
              </a:rPr>
              <a:t>二是进一步做好重点政府信息公开管理和动态更新工作。有序推动全州各级各部门行政规范性文件的统一公开和查询，建立健全行政规范性文件的动态管理机制，持续规范政府信息制作、获取、保存、公开相关流程，全链条加强政府信息管理。</a:t>
            </a:r>
            <a:endParaRPr sz="5600" i="0" u="none" strike="noStrike" kern="0" cap="none" spc="0" baseline="0">
              <a:solidFill>
                <a:schemeClr val="tx1"/>
              </a:solidFill>
              <a:latin typeface="微软雅黑" charset="0"/>
              <a:ea typeface="微软雅黑" charset="0"/>
              <a:cs typeface="微软雅黑" charset="0"/>
            </a:endParaRPr>
          </a:p>
          <a:p>
            <a:pPr marL="0" indent="0" algn="l" fontAlgn="ctr">
              <a:lnSpc>
                <a:spcPts val="7000"/>
              </a:lnSpc>
              <a:spcBef>
                <a:spcPts val="0"/>
              </a:spcBef>
              <a:spcAft>
                <a:spcPts val="0"/>
              </a:spcAft>
              <a:buNone/>
            </a:pPr>
            <a:r>
              <a:rPr lang="en-US" sz="5600" i="0" u="none" strike="noStrike" kern="0" cap="none" spc="0" baseline="0">
                <a:solidFill>
                  <a:schemeClr val="tx1"/>
                </a:solidFill>
                <a:latin typeface="微软雅黑" charset="0"/>
                <a:ea typeface="微软雅黑" charset="0"/>
                <a:sym typeface="微软雅黑" charset="0"/>
              </a:rPr>
              <a:t>    </a:t>
            </a:r>
            <a:r>
              <a:rPr sz="5600" i="0" u="none" strike="noStrike" kern="0" cap="none" spc="0" baseline="0">
                <a:solidFill>
                  <a:schemeClr val="tx1"/>
                </a:solidFill>
                <a:latin typeface="微软雅黑" charset="0"/>
                <a:ea typeface="微软雅黑" charset="0"/>
                <a:sym typeface="微软雅黑" charset="0"/>
              </a:rPr>
              <a:t>三是深入推进重要政策解读。进一步扩大政策解读覆盖面，做到“应解读、尽解读”。加强对政策背景、出台目的、重要举措等方面的实质性解读，统筹利用一问一答、图片图表、音频视频等多种形式开展政策解读，让公众看得懂、易接受、好执行。</a:t>
            </a:r>
            <a:endParaRPr sz="5600" i="0" u="none" strike="noStrike" kern="0" cap="none" spc="0" baseline="0">
              <a:solidFill>
                <a:schemeClr val="tx1"/>
              </a:solidFill>
              <a:latin typeface="微软雅黑" charset="0"/>
              <a:ea typeface="微软雅黑" charset="0"/>
              <a:sym typeface="微软雅黑" charset="0"/>
            </a:endParaRPr>
          </a:p>
          <a:p>
            <a:pPr marL="0" indent="0" algn="l" fontAlgn="ctr">
              <a:lnSpc>
                <a:spcPts val="7000"/>
              </a:lnSpc>
              <a:spcBef>
                <a:spcPts val="0"/>
              </a:spcBef>
              <a:spcAft>
                <a:spcPts val="0"/>
              </a:spcAft>
              <a:buNone/>
            </a:pPr>
            <a:r>
              <a:rPr lang="en-US" sz="5600" i="0" u="none" strike="noStrike" kern="0" cap="none" spc="0" baseline="0">
                <a:solidFill>
                  <a:schemeClr val="tx1"/>
                </a:solidFill>
                <a:latin typeface="微软雅黑" charset="0"/>
                <a:ea typeface="微软雅黑" charset="0"/>
                <a:sym typeface="微软雅黑" charset="0"/>
              </a:rPr>
              <a:t>    </a:t>
            </a:r>
            <a:r>
              <a:rPr sz="5600" i="0" u="none" strike="noStrike" kern="0" cap="none" spc="0" baseline="0">
                <a:solidFill>
                  <a:schemeClr val="tx1"/>
                </a:solidFill>
                <a:latin typeface="微软雅黑" charset="0"/>
                <a:ea typeface="微软雅黑" charset="0"/>
                <a:sym typeface="微软雅黑" charset="0"/>
              </a:rPr>
              <a:t>四是加大基层政务公开工作推进力度。进一步完善政务公开工作机构建设，配齐配强工作人员，将工作经费纳入财政预算，确保政务公开工作有机构推进、有人员落实、有经费保障。加大教育培训力度，通过联合培训、业务研讨、座谈交流、送课上门等方式，深入学习政务公开的规章制度、知识技能，增强公开意识，提高公开本领。</a:t>
            </a:r>
            <a:endParaRPr sz="5600" i="0" u="none" strike="noStrike" kern="0" cap="none" spc="0" baseline="0">
              <a:solidFill>
                <a:schemeClr val="tx1"/>
              </a:solidFill>
              <a:latin typeface="微软雅黑" charset="0"/>
              <a:ea typeface="微软雅黑" charset="0"/>
              <a:sym typeface="微软雅黑" charset="0"/>
            </a:endParaRPr>
          </a:p>
        </p:txBody>
      </p:sp>
      <p:sp>
        <p:nvSpPr>
          <p:cNvPr id="18" name="Chevron 42"/>
          <p:cNvSpPr/>
          <p:nvPr/>
        </p:nvSpPr>
        <p:spPr>
          <a:xfrm>
            <a:off x="3164840" y="2159635"/>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2" name="Chevron 42"/>
          <p:cNvSpPr/>
          <p:nvPr/>
        </p:nvSpPr>
        <p:spPr>
          <a:xfrm>
            <a:off x="3164840" y="482346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4" name="Chevron 42"/>
          <p:cNvSpPr/>
          <p:nvPr/>
        </p:nvSpPr>
        <p:spPr>
          <a:xfrm>
            <a:off x="3236595" y="7560310"/>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
        <p:nvSpPr>
          <p:cNvPr id="5" name="Chevron 42"/>
          <p:cNvSpPr/>
          <p:nvPr/>
        </p:nvSpPr>
        <p:spPr>
          <a:xfrm>
            <a:off x="3236595" y="10224135"/>
            <a:ext cx="1208405" cy="926465"/>
          </a:xfrm>
          <a:prstGeom prst="chevron">
            <a:avLst>
              <a:gd name="adj" fmla="val 51996"/>
            </a:avLst>
          </a:prstGeom>
          <a:solidFill>
            <a:srgbClr val="FC6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3200" dirty="0">
              <a:solidFill>
                <a:schemeClr val="tx1"/>
              </a:solidFill>
              <a:latin typeface="思源黑体 CN Medium" panose="020B0600000000000000" pitchFamily="34" charset="-122"/>
              <a:ea typeface="思源黑体 CN Medium" panose="020B0600000000000000" pitchFamily="34" charset="-122"/>
              <a:sym typeface="思源黑体 CN Medium" panose="020B0600000000000000" pitchFamily="34" charset="-122"/>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Pct val="0"/>
                                  </p:iterate>
                                  <p:childTnLst>
                                    <p:set>
                                      <p:cBhvr>
                                        <p:cTn id="6" dur="1" fill="hold">
                                          <p:stCondLst>
                                            <p:cond delay="0"/>
                                          </p:stCondLst>
                                        </p:cTn>
                                        <p:tgtEl>
                                          <p:spTgt spid="8293"/>
                                        </p:tgtEl>
                                        <p:attrNameLst>
                                          <p:attrName>style.visibility</p:attrName>
                                        </p:attrNameLst>
                                      </p:cBhvr>
                                      <p:to>
                                        <p:strVal val="visible"/>
                                      </p:to>
                                    </p:set>
                                  </p:childTnLst>
                                </p:cTn>
                              </p:par>
                              <p:par>
                                <p:cTn id="7" presetID="1" presetClass="entr" presetSubtype="0" fill="hold" grpId="1" nodeType="withEffect">
                                  <p:stCondLst>
                                    <p:cond delay="0"/>
                                  </p:stCondLst>
                                  <p:iterate type="lt">
                                    <p:tmPct val="0"/>
                                  </p:iterate>
                                  <p:childTnLst>
                                    <p:set>
                                      <p:cBhvr>
                                        <p:cTn id="8" dur="1" fill="hold">
                                          <p:stCondLst>
                                            <p:cond delay="0"/>
                                          </p:stCondLst>
                                        </p:cTn>
                                        <p:tgtEl>
                                          <p:spTgt spid="829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2" presetClass="entr" presetSubtype="8" accel="50000" decel="5000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par>
                                <p:cTn id="15" presetID="1" presetClass="entr" presetSubtype="0" fill="hold" grpId="1"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2" presetClass="entr" presetSubtype="8" accel="50000" decel="5000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1" presetClass="entr" presetSubtype="0" fill="hold" grpId="1"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2" presetClass="entr" presetSubtype="8" accel="50000" decel="5000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par>
                                <p:cTn id="27" presetID="1" presetClass="entr" presetSubtype="0" fill="hold" grpId="1"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2" presetClass="entr" presetSubtype="8" accel="50000" decel="5000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0-#ppt_w/2"/>
                                          </p:val>
                                        </p:tav>
                                        <p:tav tm="100000">
                                          <p:val>
                                            <p:strVal val="#ppt_x"/>
                                          </p:val>
                                        </p:tav>
                                      </p:tavLst>
                                    </p:anim>
                                    <p:anim calcmode="lin" valueType="num">
                                      <p:cBhvr additive="base">
                                        <p:cTn id="32" dur="500" fill="hold"/>
                                        <p:tgtEl>
                                          <p:spTgt spid="5"/>
                                        </p:tgtEl>
                                        <p:attrNameLst>
                                          <p:attrName>ppt_y</p:attrName>
                                        </p:attrNameLst>
                                      </p:cBhvr>
                                      <p:tavLst>
                                        <p:tav tm="0">
                                          <p:val>
                                            <p:strVal val="#ppt_y"/>
                                          </p:val>
                                        </p:tav>
                                        <p:tav tm="100000">
                                          <p:val>
                                            <p:strVal val="#ppt_y"/>
                                          </p:val>
                                        </p:tav>
                                      </p:tavLst>
                                    </p:anim>
                                  </p:childTnLst>
                                </p:cTn>
                              </p:par>
                              <p:par>
                                <p:cTn id="33" presetID="1" presetClass="entr" presetSubtype="0" fill="hold" grpId="1"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3" grpId="0"/>
      <p:bldP spid="8293" grpId="1"/>
      <p:bldP spid="3" grpId="0" bldLvl="0" animBg="1"/>
      <p:bldP spid="18" grpId="0" bldLvl="0" animBg="1"/>
      <p:bldP spid="18" grpId="1" bldLvl="0" animBg="1"/>
      <p:bldP spid="2" grpId="0" bldLvl="0" animBg="1"/>
      <p:bldP spid="2" grpId="1" bldLvl="0" animBg="1"/>
      <p:bldP spid="4" grpId="0" bldLvl="0" animBg="1"/>
      <p:bldP spid="4" grpId="1" bldLvl="0" animBg="1"/>
      <p:bldP spid="5" grpId="0" bldLvl="0" animBg="1"/>
      <p:bldP spid="5" grpId="1" bldLvl="0" animBg="1"/>
    </p:bldLst>
  </p:timing>
</p:sld>
</file>

<file path=ppt/theme/theme1.xml><?xml version="1.0" encoding="utf-8"?>
<a:theme xmlns:a="http://schemas.openxmlformats.org/drawingml/2006/main" name="Office 主题">
  <a:themeElements>
    <a:clrScheme name="Office 主题">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主题">
      <a:fillStyleLst>
        <a:solidFill>
          <a:schemeClr val="phClr"/>
        </a:solidFill>
        <a:gradFill/>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tesMaster1">
  <a:themeElements>
    <a:clrScheme name="notesMaster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otesMaster1">
      <a:majorFont>
        <a:latin typeface=""/>
        <a:ea typeface=""/>
        <a:cs typeface=""/>
      </a:majorFont>
      <a:minorFont>
        <a:latin typeface=""/>
        <a:ea typeface=""/>
        <a:cs typeface=""/>
      </a:minorFont>
    </a:fontScheme>
    <a:fmtScheme name="notesMaster1">
      <a:fillStyleLst>
        <a:solidFill>
          <a:schemeClr val="phClr"/>
        </a:solidFill>
        <a:gradFill/>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Normal.eit</Template>
  <TotalTime>0</TotalTime>
  <Words>1277</Words>
  <Application>WPS 演示</Application>
  <PresentationFormat/>
  <Paragraphs>62</Paragraphs>
  <Slides>10</Slides>
  <Notes>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10</vt:i4>
      </vt:variant>
    </vt:vector>
  </HeadingPairs>
  <TitlesOfParts>
    <vt:vector size="29" baseType="lpstr">
      <vt:lpstr>Arial</vt:lpstr>
      <vt:lpstr>宋体</vt:lpstr>
      <vt:lpstr>Wingdings</vt:lpstr>
      <vt:lpstr>Times New Roman</vt:lpstr>
      <vt:lpstr>Calibri</vt:lpstr>
      <vt:lpstr>DejaVu Sans</vt:lpstr>
      <vt:lpstr>等线</vt:lpstr>
      <vt:lpstr>微软雅黑</vt:lpstr>
      <vt:lpstr>黑体</vt:lpstr>
      <vt:lpstr>方正大标宋_GBK</vt:lpstr>
      <vt:lpstr>方正公文小标宋</vt:lpstr>
      <vt:lpstr>思源黑体 CN Medium</vt:lpstr>
      <vt:lpstr>方正公文楷体</vt:lpstr>
      <vt:lpstr>微软雅黑</vt:lpstr>
      <vt:lpstr>Roboto condensed</vt:lpstr>
      <vt:lpstr>仿宋</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fengxishenyue</dc:creator>
  <cp:lastModifiedBy>user</cp:lastModifiedBy>
  <cp:revision>456</cp:revision>
  <dcterms:created xsi:type="dcterms:W3CDTF">2023-04-10T09:20:24Z</dcterms:created>
  <dcterms:modified xsi:type="dcterms:W3CDTF">2023-04-10T09:20:24Z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2052-11.8.2.1118</vt:lpwstr>
  </property>
  <property fmtid="{D5CDD505-2E9C-101B-9397-08002B2CF9AE}" pid="3" name="KSORubyTemplateID">
    <vt:lpwstr>2</vt:lpwstr>
  </property>
  <property fmtid="{D5CDD505-2E9C-101B-9397-08002B2CF9AE}" pid="4" name="ICV">
    <vt:lpwstr>E7C461E22946C25A02CF33644F9505CE</vt:lpwstr>
  </property>
</Properties>
</file>